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0058400" cy="7772400"/>
  <p:notesSz cx="10058400" cy="7772400"/>
  <p:defaultTextStyle>
    <a:defPPr>
      <a:defRPr lang="es-P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179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6871" y="523666"/>
            <a:ext cx="9644656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696464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696464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696464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1627" y="192023"/>
            <a:ext cx="9913620" cy="7362825"/>
          </a:xfrm>
          <a:custGeom>
            <a:avLst/>
            <a:gdLst/>
            <a:ahLst/>
            <a:cxnLst/>
            <a:rect l="l" t="t" r="r" b="b"/>
            <a:pathLst>
              <a:path w="9913620" h="7362825">
                <a:moveTo>
                  <a:pt x="0" y="362712"/>
                </a:moveTo>
                <a:lnTo>
                  <a:pt x="3294" y="313316"/>
                </a:lnTo>
                <a:lnTo>
                  <a:pt x="12897" y="265994"/>
                </a:lnTo>
                <a:lnTo>
                  <a:pt x="28384" y="221170"/>
                </a:lnTo>
                <a:lnTo>
                  <a:pt x="49332" y="179267"/>
                </a:lnTo>
                <a:lnTo>
                  <a:pt x="75318" y="140708"/>
                </a:lnTo>
                <a:lnTo>
                  <a:pt x="105917" y="105918"/>
                </a:lnTo>
                <a:lnTo>
                  <a:pt x="140708" y="75318"/>
                </a:lnTo>
                <a:lnTo>
                  <a:pt x="179267" y="49332"/>
                </a:lnTo>
                <a:lnTo>
                  <a:pt x="221170" y="28384"/>
                </a:lnTo>
                <a:lnTo>
                  <a:pt x="265994" y="12897"/>
                </a:lnTo>
                <a:lnTo>
                  <a:pt x="313316" y="3294"/>
                </a:lnTo>
                <a:lnTo>
                  <a:pt x="362712" y="0"/>
                </a:lnTo>
                <a:lnTo>
                  <a:pt x="9550907" y="0"/>
                </a:lnTo>
                <a:lnTo>
                  <a:pt x="9600303" y="3294"/>
                </a:lnTo>
                <a:lnTo>
                  <a:pt x="9647625" y="12897"/>
                </a:lnTo>
                <a:lnTo>
                  <a:pt x="9692449" y="28384"/>
                </a:lnTo>
                <a:lnTo>
                  <a:pt x="9734352" y="49332"/>
                </a:lnTo>
                <a:lnTo>
                  <a:pt x="9772911" y="75318"/>
                </a:lnTo>
                <a:lnTo>
                  <a:pt x="9807702" y="105918"/>
                </a:lnTo>
                <a:lnTo>
                  <a:pt x="9838302" y="140708"/>
                </a:lnTo>
                <a:lnTo>
                  <a:pt x="9864287" y="179267"/>
                </a:lnTo>
                <a:lnTo>
                  <a:pt x="9885235" y="221170"/>
                </a:lnTo>
                <a:lnTo>
                  <a:pt x="9900722" y="265994"/>
                </a:lnTo>
                <a:lnTo>
                  <a:pt x="9910325" y="313316"/>
                </a:lnTo>
                <a:lnTo>
                  <a:pt x="9913620" y="362712"/>
                </a:lnTo>
                <a:lnTo>
                  <a:pt x="9913620" y="6999731"/>
                </a:lnTo>
                <a:lnTo>
                  <a:pt x="9910325" y="7048807"/>
                </a:lnTo>
                <a:lnTo>
                  <a:pt x="9900722" y="7095920"/>
                </a:lnTo>
                <a:lnTo>
                  <a:pt x="9885235" y="7140630"/>
                </a:lnTo>
                <a:lnTo>
                  <a:pt x="9864287" y="7182499"/>
                </a:lnTo>
                <a:lnTo>
                  <a:pt x="9838302" y="7221086"/>
                </a:lnTo>
                <a:lnTo>
                  <a:pt x="9807702" y="7255954"/>
                </a:lnTo>
                <a:lnTo>
                  <a:pt x="9772911" y="7286662"/>
                </a:lnTo>
                <a:lnTo>
                  <a:pt x="9734352" y="7312772"/>
                </a:lnTo>
                <a:lnTo>
                  <a:pt x="9692449" y="7333845"/>
                </a:lnTo>
                <a:lnTo>
                  <a:pt x="9647625" y="7349440"/>
                </a:lnTo>
                <a:lnTo>
                  <a:pt x="9600303" y="7359120"/>
                </a:lnTo>
                <a:lnTo>
                  <a:pt x="9550907" y="7362444"/>
                </a:lnTo>
                <a:lnTo>
                  <a:pt x="362712" y="7362444"/>
                </a:lnTo>
                <a:lnTo>
                  <a:pt x="313316" y="7359120"/>
                </a:lnTo>
                <a:lnTo>
                  <a:pt x="265994" y="7349440"/>
                </a:lnTo>
                <a:lnTo>
                  <a:pt x="221170" y="7333845"/>
                </a:lnTo>
                <a:lnTo>
                  <a:pt x="179267" y="7312772"/>
                </a:lnTo>
                <a:lnTo>
                  <a:pt x="140708" y="7286662"/>
                </a:lnTo>
                <a:lnTo>
                  <a:pt x="105917" y="7255954"/>
                </a:lnTo>
                <a:lnTo>
                  <a:pt x="75318" y="7221086"/>
                </a:lnTo>
                <a:lnTo>
                  <a:pt x="49332" y="7182499"/>
                </a:lnTo>
                <a:lnTo>
                  <a:pt x="28384" y="7140630"/>
                </a:lnTo>
                <a:lnTo>
                  <a:pt x="12897" y="7095920"/>
                </a:lnTo>
                <a:lnTo>
                  <a:pt x="3294" y="7048807"/>
                </a:lnTo>
                <a:lnTo>
                  <a:pt x="0" y="6999731"/>
                </a:lnTo>
                <a:lnTo>
                  <a:pt x="0" y="362712"/>
                </a:lnTo>
                <a:close/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3625" y="872687"/>
            <a:ext cx="4743450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696464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4832" y="1358912"/>
            <a:ext cx="8377555" cy="3885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riel.guerrero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"/>
              <a:ext cx="10058400" cy="7543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14300"/>
              <a:ext cx="10058400" cy="7543800"/>
            </a:xfrm>
            <a:custGeom>
              <a:avLst/>
              <a:gdLst/>
              <a:ahLst/>
              <a:cxnLst/>
              <a:rect l="l" t="t" r="r" b="b"/>
              <a:pathLst>
                <a:path w="10058400" h="7543800">
                  <a:moveTo>
                    <a:pt x="10058400" y="7543800"/>
                  </a:moveTo>
                  <a:lnTo>
                    <a:pt x="0" y="7543800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7543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" y="185928"/>
              <a:ext cx="9925811" cy="73731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152" y="192023"/>
              <a:ext cx="9913620" cy="7360920"/>
            </a:xfrm>
            <a:custGeom>
              <a:avLst/>
              <a:gdLst/>
              <a:ahLst/>
              <a:cxnLst/>
              <a:rect l="l" t="t" r="r" b="b"/>
              <a:pathLst>
                <a:path w="9913620" h="7360920">
                  <a:moveTo>
                    <a:pt x="0" y="362712"/>
                  </a:moveTo>
                  <a:lnTo>
                    <a:pt x="3294" y="313316"/>
                  </a:lnTo>
                  <a:lnTo>
                    <a:pt x="12897" y="265994"/>
                  </a:lnTo>
                  <a:lnTo>
                    <a:pt x="28384" y="221170"/>
                  </a:lnTo>
                  <a:lnTo>
                    <a:pt x="49332" y="179267"/>
                  </a:lnTo>
                  <a:lnTo>
                    <a:pt x="75318" y="140708"/>
                  </a:lnTo>
                  <a:lnTo>
                    <a:pt x="105917" y="105918"/>
                  </a:lnTo>
                  <a:lnTo>
                    <a:pt x="140708" y="75318"/>
                  </a:lnTo>
                  <a:lnTo>
                    <a:pt x="179267" y="49332"/>
                  </a:lnTo>
                  <a:lnTo>
                    <a:pt x="221170" y="28384"/>
                  </a:lnTo>
                  <a:lnTo>
                    <a:pt x="265994" y="12897"/>
                  </a:lnTo>
                  <a:lnTo>
                    <a:pt x="313316" y="3294"/>
                  </a:lnTo>
                  <a:lnTo>
                    <a:pt x="362712" y="0"/>
                  </a:lnTo>
                  <a:lnTo>
                    <a:pt x="9550907" y="0"/>
                  </a:lnTo>
                  <a:lnTo>
                    <a:pt x="9600303" y="3294"/>
                  </a:lnTo>
                  <a:lnTo>
                    <a:pt x="9647625" y="12897"/>
                  </a:lnTo>
                  <a:lnTo>
                    <a:pt x="9692449" y="28384"/>
                  </a:lnTo>
                  <a:lnTo>
                    <a:pt x="9734352" y="49332"/>
                  </a:lnTo>
                  <a:lnTo>
                    <a:pt x="9772911" y="75318"/>
                  </a:lnTo>
                  <a:lnTo>
                    <a:pt x="9807702" y="105918"/>
                  </a:lnTo>
                  <a:lnTo>
                    <a:pt x="9838302" y="140708"/>
                  </a:lnTo>
                  <a:lnTo>
                    <a:pt x="9864287" y="179267"/>
                  </a:lnTo>
                  <a:lnTo>
                    <a:pt x="9885235" y="221170"/>
                  </a:lnTo>
                  <a:lnTo>
                    <a:pt x="9900722" y="265994"/>
                  </a:lnTo>
                  <a:lnTo>
                    <a:pt x="9910325" y="313316"/>
                  </a:lnTo>
                  <a:lnTo>
                    <a:pt x="9913620" y="362712"/>
                  </a:lnTo>
                  <a:lnTo>
                    <a:pt x="9913620" y="6998208"/>
                  </a:lnTo>
                  <a:lnTo>
                    <a:pt x="9910325" y="7047604"/>
                  </a:lnTo>
                  <a:lnTo>
                    <a:pt x="9900722" y="7094925"/>
                  </a:lnTo>
                  <a:lnTo>
                    <a:pt x="9885235" y="7139749"/>
                  </a:lnTo>
                  <a:lnTo>
                    <a:pt x="9864287" y="7181652"/>
                  </a:lnTo>
                  <a:lnTo>
                    <a:pt x="9838302" y="7220211"/>
                  </a:lnTo>
                  <a:lnTo>
                    <a:pt x="9807702" y="7255001"/>
                  </a:lnTo>
                  <a:lnTo>
                    <a:pt x="9772911" y="7285601"/>
                  </a:lnTo>
                  <a:lnTo>
                    <a:pt x="9734352" y="7311587"/>
                  </a:lnTo>
                  <a:lnTo>
                    <a:pt x="9692449" y="7332535"/>
                  </a:lnTo>
                  <a:lnTo>
                    <a:pt x="9647625" y="7348022"/>
                  </a:lnTo>
                  <a:lnTo>
                    <a:pt x="9600303" y="7357624"/>
                  </a:lnTo>
                  <a:lnTo>
                    <a:pt x="9550907" y="7360919"/>
                  </a:lnTo>
                  <a:lnTo>
                    <a:pt x="362712" y="7360919"/>
                  </a:lnTo>
                  <a:lnTo>
                    <a:pt x="313316" y="7357624"/>
                  </a:lnTo>
                  <a:lnTo>
                    <a:pt x="265994" y="7348022"/>
                  </a:lnTo>
                  <a:lnTo>
                    <a:pt x="221170" y="7332535"/>
                  </a:lnTo>
                  <a:lnTo>
                    <a:pt x="179267" y="7311587"/>
                  </a:lnTo>
                  <a:lnTo>
                    <a:pt x="140708" y="7285601"/>
                  </a:lnTo>
                  <a:lnTo>
                    <a:pt x="105917" y="7255001"/>
                  </a:lnTo>
                  <a:lnTo>
                    <a:pt x="75318" y="7220211"/>
                  </a:lnTo>
                  <a:lnTo>
                    <a:pt x="49332" y="7181652"/>
                  </a:lnTo>
                  <a:lnTo>
                    <a:pt x="28384" y="7139749"/>
                  </a:lnTo>
                  <a:lnTo>
                    <a:pt x="12897" y="7094925"/>
                  </a:lnTo>
                  <a:lnTo>
                    <a:pt x="3294" y="7047604"/>
                  </a:lnTo>
                  <a:lnTo>
                    <a:pt x="0" y="6998208"/>
                  </a:lnTo>
                  <a:lnTo>
                    <a:pt x="0" y="362712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103" y="1652016"/>
              <a:ext cx="9923145" cy="132715"/>
            </a:xfrm>
            <a:custGeom>
              <a:avLst/>
              <a:gdLst/>
              <a:ahLst/>
              <a:cxnLst/>
              <a:rect l="l" t="t" r="r" b="b"/>
              <a:pathLst>
                <a:path w="9923145" h="132714">
                  <a:moveTo>
                    <a:pt x="9922763" y="132587"/>
                  </a:moveTo>
                  <a:lnTo>
                    <a:pt x="0" y="132587"/>
                  </a:lnTo>
                  <a:lnTo>
                    <a:pt x="0" y="0"/>
                  </a:lnTo>
                  <a:lnTo>
                    <a:pt x="9922763" y="0"/>
                  </a:lnTo>
                  <a:lnTo>
                    <a:pt x="9922763" y="132587"/>
                  </a:lnTo>
                  <a:close/>
                </a:path>
              </a:pathLst>
            </a:custGeom>
            <a:solidFill>
              <a:srgbClr val="E6B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03" y="3389376"/>
              <a:ext cx="9923145" cy="121920"/>
            </a:xfrm>
            <a:custGeom>
              <a:avLst/>
              <a:gdLst/>
              <a:ahLst/>
              <a:cxnLst/>
              <a:rect l="l" t="t" r="r" b="b"/>
              <a:pathLst>
                <a:path w="9923145" h="121920">
                  <a:moveTo>
                    <a:pt x="9922763" y="121920"/>
                  </a:moveTo>
                  <a:lnTo>
                    <a:pt x="0" y="121920"/>
                  </a:lnTo>
                  <a:lnTo>
                    <a:pt x="0" y="0"/>
                  </a:lnTo>
                  <a:lnTo>
                    <a:pt x="9922763" y="0"/>
                  </a:lnTo>
                  <a:lnTo>
                    <a:pt x="9922763" y="121920"/>
                  </a:lnTo>
                  <a:close/>
                </a:path>
              </a:pathLst>
            </a:custGeom>
            <a:solidFill>
              <a:srgbClr val="908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103" y="1784604"/>
            <a:ext cx="9923145" cy="1605280"/>
          </a:xfrm>
          <a:prstGeom prst="rect">
            <a:avLst/>
          </a:prstGeom>
          <a:solidFill>
            <a:srgbClr val="D34816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5150">
              <a:latin typeface="Times New Roman"/>
              <a:cs typeface="Times New Roman"/>
            </a:endParaRPr>
          </a:p>
          <a:p>
            <a:pPr marR="115570" algn="ctr">
              <a:lnSpc>
                <a:spcPct val="100000"/>
              </a:lnSpc>
              <a:spcBef>
                <a:spcPts val="5"/>
              </a:spcBef>
            </a:pPr>
            <a:r>
              <a:rPr spc="-150" dirty="0">
                <a:solidFill>
                  <a:srgbClr val="FFFFFF"/>
                </a:solidFill>
              </a:rPr>
              <a:t>MATLAB</a:t>
            </a:r>
            <a:r>
              <a:rPr spc="-95" dirty="0">
                <a:solidFill>
                  <a:srgbClr val="FFFFFF"/>
                </a:solidFill>
              </a:rPr>
              <a:t> </a:t>
            </a:r>
            <a:r>
              <a:rPr spc="-70" dirty="0">
                <a:solidFill>
                  <a:srgbClr val="FFFFFF"/>
                </a:solidFill>
              </a:rPr>
              <a:t>Onramp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87932" y="3879630"/>
            <a:ext cx="5975350" cy="2590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950" u="sng" spc="-2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</a:rPr>
              <a:t>https://la.mathworks.com/learn/tutorials/matlab-onramp.html</a:t>
            </a: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Times New Roman"/>
              <a:cs typeface="Times New Roman"/>
            </a:endParaRPr>
          </a:p>
          <a:p>
            <a:pPr marR="45085" algn="ctr">
              <a:lnSpc>
                <a:spcPct val="100000"/>
              </a:lnSpc>
            </a:pPr>
            <a:r>
              <a:rPr sz="2400" b="1" dirty="0">
                <a:solidFill>
                  <a:srgbClr val="696464"/>
                </a:solidFill>
                <a:latin typeface="Times New Roman"/>
                <a:cs typeface="Times New Roman"/>
              </a:rPr>
              <a:t>Ariel</a:t>
            </a:r>
            <a:r>
              <a:rPr sz="2400" b="1" spc="-130" dirty="0">
                <a:solidFill>
                  <a:srgbClr val="696464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696464"/>
                </a:solidFill>
                <a:latin typeface="Times New Roman"/>
                <a:cs typeface="Times New Roman"/>
              </a:rPr>
              <a:t>Guerrero</a:t>
            </a:r>
            <a:endParaRPr sz="2400">
              <a:latin typeface="Times New Roman"/>
              <a:cs typeface="Times New Roman"/>
            </a:endParaRPr>
          </a:p>
          <a:p>
            <a:pPr marL="1450975" marR="1496060" indent="1270" algn="ctr">
              <a:lnSpc>
                <a:spcPts val="2990"/>
              </a:lnSpc>
              <a:spcBef>
                <a:spcPts val="105"/>
              </a:spcBef>
            </a:pPr>
            <a:r>
              <a:rPr sz="2400" spc="-254" dirty="0">
                <a:solidFill>
                  <a:srgbClr val="696464"/>
                </a:solidFill>
                <a:latin typeface="Times New Roman"/>
                <a:cs typeface="Times New Roman"/>
              </a:rPr>
              <a:t>L</a:t>
            </a:r>
            <a:r>
              <a:rPr sz="2400" spc="-114" dirty="0">
                <a:solidFill>
                  <a:srgbClr val="696464"/>
                </a:solidFill>
                <a:latin typeface="Times New Roman"/>
                <a:cs typeface="Times New Roman"/>
              </a:rPr>
              <a:t>i</a:t>
            </a:r>
            <a:r>
              <a:rPr sz="2400" spc="-175" dirty="0">
                <a:solidFill>
                  <a:srgbClr val="696464"/>
                </a:solidFill>
                <a:latin typeface="Times New Roman"/>
                <a:cs typeface="Times New Roman"/>
              </a:rPr>
              <a:t>c</a:t>
            </a:r>
            <a:r>
              <a:rPr sz="2400" spc="105" dirty="0">
                <a:solidFill>
                  <a:srgbClr val="696464"/>
                </a:solidFill>
                <a:latin typeface="Times New Roman"/>
                <a:cs typeface="Times New Roman"/>
              </a:rPr>
              <a:t>.</a:t>
            </a:r>
            <a:r>
              <a:rPr sz="2400" spc="-145" dirty="0">
                <a:solidFill>
                  <a:srgbClr val="696464"/>
                </a:solidFill>
                <a:latin typeface="Times New Roman"/>
                <a:cs typeface="Times New Roman"/>
              </a:rPr>
              <a:t> </a:t>
            </a:r>
            <a:r>
              <a:rPr sz="2400" spc="-235" dirty="0">
                <a:solidFill>
                  <a:srgbClr val="696464"/>
                </a:solidFill>
                <a:latin typeface="Times New Roman"/>
                <a:cs typeface="Times New Roman"/>
              </a:rPr>
              <a:t>E</a:t>
            </a:r>
            <a:r>
              <a:rPr sz="2400" spc="-90" dirty="0">
                <a:solidFill>
                  <a:srgbClr val="696464"/>
                </a:solidFill>
                <a:latin typeface="Times New Roman"/>
                <a:cs typeface="Times New Roman"/>
              </a:rPr>
              <a:t>l</a:t>
            </a:r>
            <a:r>
              <a:rPr sz="2400" spc="-75" dirty="0">
                <a:solidFill>
                  <a:srgbClr val="696464"/>
                </a:solidFill>
                <a:latin typeface="Times New Roman"/>
                <a:cs typeface="Times New Roman"/>
              </a:rPr>
              <a:t>e</a:t>
            </a:r>
            <a:r>
              <a:rPr sz="2400" spc="-150" dirty="0">
                <a:solidFill>
                  <a:srgbClr val="696464"/>
                </a:solidFill>
                <a:latin typeface="Times New Roman"/>
                <a:cs typeface="Times New Roman"/>
              </a:rPr>
              <a:t>c</a:t>
            </a:r>
            <a:r>
              <a:rPr sz="2400" spc="55" dirty="0">
                <a:solidFill>
                  <a:srgbClr val="696464"/>
                </a:solidFill>
                <a:latin typeface="Times New Roman"/>
                <a:cs typeface="Times New Roman"/>
              </a:rPr>
              <a:t>t</a:t>
            </a:r>
            <a:r>
              <a:rPr sz="2400" spc="20" dirty="0">
                <a:solidFill>
                  <a:srgbClr val="696464"/>
                </a:solidFill>
                <a:latin typeface="Times New Roman"/>
                <a:cs typeface="Times New Roman"/>
              </a:rPr>
              <a:t>r</a:t>
            </a:r>
            <a:r>
              <a:rPr sz="2400" spc="-90" dirty="0">
                <a:solidFill>
                  <a:srgbClr val="696464"/>
                </a:solidFill>
                <a:latin typeface="Times New Roman"/>
                <a:cs typeface="Times New Roman"/>
              </a:rPr>
              <a:t>ón</a:t>
            </a:r>
            <a:r>
              <a:rPr sz="2400" spc="-114" dirty="0">
                <a:solidFill>
                  <a:srgbClr val="696464"/>
                </a:solidFill>
                <a:latin typeface="Times New Roman"/>
                <a:cs typeface="Times New Roman"/>
              </a:rPr>
              <a:t>i</a:t>
            </a:r>
            <a:r>
              <a:rPr sz="2400" spc="-125" dirty="0">
                <a:solidFill>
                  <a:srgbClr val="696464"/>
                </a:solidFill>
                <a:latin typeface="Times New Roman"/>
                <a:cs typeface="Times New Roman"/>
              </a:rPr>
              <a:t>c</a:t>
            </a:r>
            <a:r>
              <a:rPr sz="2400" spc="-130" dirty="0">
                <a:solidFill>
                  <a:srgbClr val="696464"/>
                </a:solidFill>
                <a:latin typeface="Times New Roman"/>
                <a:cs typeface="Times New Roman"/>
              </a:rPr>
              <a:t>a  </a:t>
            </a:r>
            <a:r>
              <a:rPr sz="2400" u="heavy" spc="-17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a</a:t>
            </a:r>
            <a:r>
              <a:rPr sz="2400" u="heavy" spc="7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r</a:t>
            </a:r>
            <a:r>
              <a:rPr sz="2400" u="heavy" spc="-114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i</a:t>
            </a:r>
            <a:r>
              <a:rPr sz="2400" u="heavy" spc="-75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e</a:t>
            </a:r>
            <a:r>
              <a:rPr sz="2400" u="heavy" spc="-9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l</a:t>
            </a:r>
            <a:r>
              <a:rPr sz="2400" u="heavy" spc="10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.</a:t>
            </a:r>
            <a:r>
              <a:rPr sz="2400" u="heavy" spc="-185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g</a:t>
            </a:r>
            <a:r>
              <a:rPr sz="2400" u="heavy" spc="-11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u</a:t>
            </a:r>
            <a:r>
              <a:rPr sz="2400" u="heavy" spc="-75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e</a:t>
            </a:r>
            <a:r>
              <a:rPr sz="2400" u="heavy" spc="7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r</a:t>
            </a:r>
            <a:r>
              <a:rPr sz="2400" u="heavy" spc="2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r</a:t>
            </a:r>
            <a:r>
              <a:rPr sz="2400" u="heavy" spc="-10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e</a:t>
            </a:r>
            <a:r>
              <a:rPr sz="2400" u="heavy" spc="2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r</a:t>
            </a:r>
            <a:r>
              <a:rPr sz="2400" u="heavy" spc="-9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o</a:t>
            </a:r>
            <a:r>
              <a:rPr sz="2400" u="heavy" spc="15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@</a:t>
            </a:r>
            <a:r>
              <a:rPr sz="2400" u="heavy" spc="-21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g</a:t>
            </a:r>
            <a:r>
              <a:rPr sz="2400" u="heavy" spc="-125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m</a:t>
            </a:r>
            <a:r>
              <a:rPr sz="2400" u="heavy" spc="-17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a</a:t>
            </a:r>
            <a:r>
              <a:rPr sz="2400" u="heavy" spc="-14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i</a:t>
            </a:r>
            <a:r>
              <a:rPr sz="2400" u="heavy" spc="-9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l</a:t>
            </a:r>
            <a:r>
              <a:rPr sz="2400" u="heavy" spc="10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.</a:t>
            </a:r>
            <a:r>
              <a:rPr sz="2400" u="heavy" spc="-15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c</a:t>
            </a:r>
            <a:r>
              <a:rPr sz="2400" u="heavy" spc="-90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o</a:t>
            </a:r>
            <a:r>
              <a:rPr sz="2400" u="heavy" spc="-85" dirty="0">
                <a:solidFill>
                  <a:srgbClr val="0070BF"/>
                </a:solidFill>
                <a:uFill>
                  <a:solidFill>
                    <a:srgbClr val="0070BF"/>
                  </a:solidFill>
                </a:uFill>
                <a:latin typeface="Times New Roman"/>
                <a:cs typeface="Times New Roman"/>
                <a:hlinkClick r:id="rId4"/>
              </a:rPr>
              <a:t>m </a:t>
            </a:r>
            <a:r>
              <a:rPr sz="2400" spc="-40" dirty="0">
                <a:solidFill>
                  <a:srgbClr val="0070B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696464"/>
                </a:solidFill>
                <a:latin typeface="Times New Roman"/>
                <a:cs typeface="Times New Roman"/>
              </a:rPr>
              <a:t>(+595)</a:t>
            </a:r>
            <a:r>
              <a:rPr sz="2400" spc="-85" dirty="0">
                <a:solidFill>
                  <a:srgbClr val="696464"/>
                </a:solidFill>
                <a:latin typeface="Times New Roman"/>
                <a:cs typeface="Times New Roman"/>
              </a:rPr>
              <a:t> 981-425</a:t>
            </a:r>
            <a:r>
              <a:rPr sz="2400" spc="-45" dirty="0">
                <a:solidFill>
                  <a:srgbClr val="696464"/>
                </a:solidFill>
                <a:latin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696464"/>
                </a:solidFill>
                <a:latin typeface="Times New Roman"/>
                <a:cs typeface="Times New Roman"/>
              </a:rPr>
              <a:t>040</a:t>
            </a:r>
            <a:endParaRPr sz="2400">
              <a:latin typeface="Times New Roman"/>
              <a:cs typeface="Times New Roman"/>
            </a:endParaRPr>
          </a:p>
          <a:p>
            <a:pPr marL="41275" algn="ctr">
              <a:lnSpc>
                <a:spcPct val="100000"/>
              </a:lnSpc>
              <a:spcBef>
                <a:spcPts val="509"/>
              </a:spcBef>
            </a:pPr>
            <a:r>
              <a:rPr sz="1950" spc="-50" dirty="0">
                <a:latin typeface="Times New Roman"/>
                <a:cs typeface="Times New Roman"/>
              </a:rPr>
              <a:t>@2020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860" y="570912"/>
            <a:ext cx="39433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MATLAB</a:t>
            </a:r>
            <a:r>
              <a:rPr spc="-125" dirty="0"/>
              <a:t> </a:t>
            </a:r>
            <a:r>
              <a:rPr spc="-70" dirty="0"/>
              <a:t>Onramp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-118303" y="2193563"/>
            <a:ext cx="4901345" cy="386701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29DBA1D-BAE0-5A90-28B6-29E8E94B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57200"/>
            <a:ext cx="5230821" cy="105469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F19C52F-5702-AF41-2F4B-F58666A52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45" y="2590800"/>
            <a:ext cx="4721596" cy="28053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872687"/>
            <a:ext cx="49612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Variables</a:t>
            </a:r>
            <a:r>
              <a:rPr spc="-45" dirty="0"/>
              <a:t> </a:t>
            </a:r>
            <a:r>
              <a:rPr spc="-10" dirty="0"/>
              <a:t>en</a:t>
            </a:r>
            <a:r>
              <a:rPr spc="10" dirty="0"/>
              <a:t> </a:t>
            </a:r>
            <a:r>
              <a:rPr spc="-150" dirty="0"/>
              <a:t>MATLAB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0765" y="2642180"/>
            <a:ext cx="458279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90"/>
              </a:spcBef>
              <a:buClr>
                <a:srgbClr val="D34816"/>
              </a:buClr>
              <a:buSzPct val="84905"/>
              <a:buChar char="●"/>
              <a:tabLst>
                <a:tab pos="314325" algn="l"/>
                <a:tab pos="314960" algn="l"/>
              </a:tabLst>
            </a:pPr>
            <a:r>
              <a:rPr sz="2650" spc="-150" dirty="0">
                <a:latin typeface="Times New Roman"/>
                <a:cs typeface="Times New Roman"/>
              </a:rPr>
              <a:t>N</a:t>
            </a:r>
            <a:r>
              <a:rPr sz="2650" spc="-120" dirty="0">
                <a:latin typeface="Times New Roman"/>
                <a:cs typeface="Times New Roman"/>
              </a:rPr>
              <a:t>o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spc="-114" dirty="0">
                <a:latin typeface="Times New Roman"/>
                <a:cs typeface="Times New Roman"/>
              </a:rPr>
              <a:t>n</a:t>
            </a:r>
            <a:r>
              <a:rPr sz="2650" spc="-125" dirty="0">
                <a:latin typeface="Times New Roman"/>
                <a:cs typeface="Times New Roman"/>
              </a:rPr>
              <a:t>e</a:t>
            </a:r>
            <a:r>
              <a:rPr sz="2650" spc="-155" dirty="0">
                <a:latin typeface="Times New Roman"/>
                <a:cs typeface="Times New Roman"/>
              </a:rPr>
              <a:t>c</a:t>
            </a:r>
            <a:r>
              <a:rPr sz="2650" spc="-125" dirty="0">
                <a:latin typeface="Times New Roman"/>
                <a:cs typeface="Times New Roman"/>
              </a:rPr>
              <a:t>e</a:t>
            </a:r>
            <a:r>
              <a:rPr sz="2650" spc="-190" dirty="0">
                <a:latin typeface="Times New Roman"/>
                <a:cs typeface="Times New Roman"/>
              </a:rPr>
              <a:t>s</a:t>
            </a:r>
            <a:r>
              <a:rPr sz="2650" spc="-135" dirty="0">
                <a:latin typeface="Times New Roman"/>
                <a:cs typeface="Times New Roman"/>
              </a:rPr>
              <a:t>i</a:t>
            </a:r>
            <a:r>
              <a:rPr sz="2650" spc="20" dirty="0">
                <a:latin typeface="Times New Roman"/>
                <a:cs typeface="Times New Roman"/>
              </a:rPr>
              <a:t>t</a:t>
            </a:r>
            <a:r>
              <a:rPr sz="2650" spc="-229" dirty="0">
                <a:latin typeface="Times New Roman"/>
                <a:cs typeface="Times New Roman"/>
              </a:rPr>
              <a:t>a</a:t>
            </a:r>
            <a:r>
              <a:rPr sz="2650" spc="-120" dirty="0">
                <a:latin typeface="Times New Roman"/>
                <a:cs typeface="Times New Roman"/>
              </a:rPr>
              <a:t>n</a:t>
            </a:r>
            <a:r>
              <a:rPr sz="2650" spc="-50" dirty="0">
                <a:latin typeface="Times New Roman"/>
                <a:cs typeface="Times New Roman"/>
              </a:rPr>
              <a:t> </a:t>
            </a:r>
            <a:r>
              <a:rPr sz="2650" spc="-114" dirty="0">
                <a:latin typeface="Times New Roman"/>
                <a:cs typeface="Times New Roman"/>
              </a:rPr>
              <a:t>d</a:t>
            </a:r>
            <a:r>
              <a:rPr sz="2650" spc="-125" dirty="0">
                <a:latin typeface="Times New Roman"/>
                <a:cs typeface="Times New Roman"/>
              </a:rPr>
              <a:t>e</a:t>
            </a:r>
            <a:r>
              <a:rPr sz="2650" spc="-155" dirty="0">
                <a:latin typeface="Times New Roman"/>
                <a:cs typeface="Times New Roman"/>
              </a:rPr>
              <a:t>c</a:t>
            </a:r>
            <a:r>
              <a:rPr sz="2650" spc="-110" dirty="0">
                <a:latin typeface="Times New Roman"/>
                <a:cs typeface="Times New Roman"/>
              </a:rPr>
              <a:t>l</a:t>
            </a:r>
            <a:r>
              <a:rPr sz="2650" spc="-229" dirty="0">
                <a:latin typeface="Times New Roman"/>
                <a:cs typeface="Times New Roman"/>
              </a:rPr>
              <a:t>a</a:t>
            </a:r>
            <a:r>
              <a:rPr sz="2650" spc="40" dirty="0">
                <a:latin typeface="Times New Roman"/>
                <a:cs typeface="Times New Roman"/>
              </a:rPr>
              <a:t>r</a:t>
            </a:r>
            <a:r>
              <a:rPr sz="2650" spc="-229" dirty="0">
                <a:latin typeface="Times New Roman"/>
                <a:cs typeface="Times New Roman"/>
              </a:rPr>
              <a:t>a</a:t>
            </a:r>
            <a:r>
              <a:rPr sz="2650" spc="-155" dirty="0">
                <a:latin typeface="Times New Roman"/>
                <a:cs typeface="Times New Roman"/>
              </a:rPr>
              <a:t>c</a:t>
            </a:r>
            <a:r>
              <a:rPr sz="2650" spc="-160" dirty="0">
                <a:latin typeface="Times New Roman"/>
                <a:cs typeface="Times New Roman"/>
              </a:rPr>
              <a:t>i</a:t>
            </a:r>
            <a:r>
              <a:rPr sz="2650" spc="-114" dirty="0">
                <a:latin typeface="Times New Roman"/>
                <a:cs typeface="Times New Roman"/>
              </a:rPr>
              <a:t>on</a:t>
            </a:r>
            <a:r>
              <a:rPr sz="2650" spc="-95" dirty="0">
                <a:latin typeface="Times New Roman"/>
                <a:cs typeface="Times New Roman"/>
              </a:rPr>
              <a:t>e</a:t>
            </a:r>
            <a:r>
              <a:rPr sz="2650" spc="-204" dirty="0">
                <a:latin typeface="Times New Roman"/>
                <a:cs typeface="Times New Roman"/>
              </a:rPr>
              <a:t>s</a:t>
            </a:r>
            <a:r>
              <a:rPr sz="2650" spc="-90" dirty="0">
                <a:latin typeface="Times New Roman"/>
                <a:cs typeface="Times New Roman"/>
              </a:rPr>
              <a:t> </a:t>
            </a:r>
            <a:r>
              <a:rPr sz="2650" spc="-114" dirty="0">
                <a:latin typeface="Times New Roman"/>
                <a:cs typeface="Times New Roman"/>
              </a:rPr>
              <a:t>d</a:t>
            </a:r>
            <a:r>
              <a:rPr sz="2650" spc="-105" dirty="0">
                <a:latin typeface="Times New Roman"/>
                <a:cs typeface="Times New Roman"/>
              </a:rPr>
              <a:t>e</a:t>
            </a:r>
            <a:r>
              <a:rPr sz="2650" spc="-75" dirty="0">
                <a:latin typeface="Times New Roman"/>
                <a:cs typeface="Times New Roman"/>
              </a:rPr>
              <a:t> </a:t>
            </a:r>
            <a:r>
              <a:rPr sz="2650" spc="20" dirty="0">
                <a:latin typeface="Times New Roman"/>
                <a:cs typeface="Times New Roman"/>
              </a:rPr>
              <a:t>t</a:t>
            </a:r>
            <a:r>
              <a:rPr sz="2650" spc="-135" dirty="0">
                <a:latin typeface="Times New Roman"/>
                <a:cs typeface="Times New Roman"/>
              </a:rPr>
              <a:t>i</a:t>
            </a:r>
            <a:r>
              <a:rPr sz="2650" spc="-114" dirty="0">
                <a:latin typeface="Times New Roman"/>
                <a:cs typeface="Times New Roman"/>
              </a:rPr>
              <a:t>p</a:t>
            </a:r>
            <a:r>
              <a:rPr sz="2650" spc="-250" dirty="0">
                <a:latin typeface="Times New Roman"/>
                <a:cs typeface="Times New Roman"/>
              </a:rPr>
              <a:t>o</a:t>
            </a:r>
            <a:r>
              <a:rPr sz="2650" spc="105" dirty="0">
                <a:latin typeface="Times New Roman"/>
                <a:cs typeface="Times New Roman"/>
              </a:rPr>
              <a:t>.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0765" y="4425172"/>
            <a:ext cx="7139940" cy="159829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14325" marR="5080" indent="-302260">
              <a:lnSpc>
                <a:spcPts val="2860"/>
              </a:lnSpc>
              <a:spcBef>
                <a:spcPts val="450"/>
              </a:spcBef>
              <a:buClr>
                <a:srgbClr val="D34816"/>
              </a:buClr>
              <a:buSzPct val="84905"/>
              <a:buChar char="●"/>
              <a:tabLst>
                <a:tab pos="314325" algn="l"/>
                <a:tab pos="314960" algn="l"/>
              </a:tabLst>
            </a:pPr>
            <a:r>
              <a:rPr sz="2650" spc="-490" dirty="0">
                <a:latin typeface="Times New Roman"/>
                <a:cs typeface="Times New Roman"/>
              </a:rPr>
              <a:t>T</a:t>
            </a:r>
            <a:r>
              <a:rPr sz="2650" spc="-114" dirty="0">
                <a:latin typeface="Times New Roman"/>
                <a:cs typeface="Times New Roman"/>
              </a:rPr>
              <a:t>od</a:t>
            </a:r>
            <a:r>
              <a:rPr sz="2650" spc="-229" dirty="0">
                <a:latin typeface="Times New Roman"/>
                <a:cs typeface="Times New Roman"/>
              </a:rPr>
              <a:t>a</a:t>
            </a:r>
            <a:r>
              <a:rPr sz="2650" spc="-204" dirty="0">
                <a:latin typeface="Times New Roman"/>
                <a:cs typeface="Times New Roman"/>
              </a:rPr>
              <a:t>s</a:t>
            </a:r>
            <a:r>
              <a:rPr sz="2650" spc="-65" dirty="0">
                <a:latin typeface="Times New Roman"/>
                <a:cs typeface="Times New Roman"/>
              </a:rPr>
              <a:t> </a:t>
            </a:r>
            <a:r>
              <a:rPr sz="2650" spc="-110" dirty="0">
                <a:latin typeface="Times New Roman"/>
                <a:cs typeface="Times New Roman"/>
              </a:rPr>
              <a:t>l</a:t>
            </a:r>
            <a:r>
              <a:rPr sz="2650" spc="-229" dirty="0">
                <a:latin typeface="Times New Roman"/>
                <a:cs typeface="Times New Roman"/>
              </a:rPr>
              <a:t>a</a:t>
            </a:r>
            <a:r>
              <a:rPr sz="2650" spc="-204" dirty="0">
                <a:latin typeface="Times New Roman"/>
                <a:cs typeface="Times New Roman"/>
              </a:rPr>
              <a:t>s</a:t>
            </a:r>
            <a:r>
              <a:rPr sz="2650" spc="-65" dirty="0">
                <a:latin typeface="Times New Roman"/>
                <a:cs typeface="Times New Roman"/>
              </a:rPr>
              <a:t> </a:t>
            </a:r>
            <a:r>
              <a:rPr sz="2650" spc="-245" dirty="0">
                <a:latin typeface="Times New Roman"/>
                <a:cs typeface="Times New Roman"/>
              </a:rPr>
              <a:t>v</a:t>
            </a:r>
            <a:r>
              <a:rPr sz="2650" spc="-229" dirty="0">
                <a:latin typeface="Times New Roman"/>
                <a:cs typeface="Times New Roman"/>
              </a:rPr>
              <a:t>a</a:t>
            </a:r>
            <a:r>
              <a:rPr sz="2650" spc="65" dirty="0">
                <a:latin typeface="Times New Roman"/>
                <a:cs typeface="Times New Roman"/>
              </a:rPr>
              <a:t>r</a:t>
            </a:r>
            <a:r>
              <a:rPr sz="2650" spc="-135" dirty="0">
                <a:latin typeface="Times New Roman"/>
                <a:cs typeface="Times New Roman"/>
              </a:rPr>
              <a:t>i</a:t>
            </a:r>
            <a:r>
              <a:rPr sz="2650" spc="-229" dirty="0">
                <a:latin typeface="Times New Roman"/>
                <a:cs typeface="Times New Roman"/>
              </a:rPr>
              <a:t>a</a:t>
            </a:r>
            <a:r>
              <a:rPr sz="2650" spc="-170" dirty="0">
                <a:latin typeface="Times New Roman"/>
                <a:cs typeface="Times New Roman"/>
              </a:rPr>
              <a:t>b</a:t>
            </a:r>
            <a:r>
              <a:rPr sz="2650" spc="-110" dirty="0">
                <a:latin typeface="Times New Roman"/>
                <a:cs typeface="Times New Roman"/>
              </a:rPr>
              <a:t>l</a:t>
            </a:r>
            <a:r>
              <a:rPr sz="2650" spc="-95" dirty="0">
                <a:latin typeface="Times New Roman"/>
                <a:cs typeface="Times New Roman"/>
              </a:rPr>
              <a:t>e</a:t>
            </a:r>
            <a:r>
              <a:rPr sz="2650" spc="-204" dirty="0">
                <a:latin typeface="Times New Roman"/>
                <a:cs typeface="Times New Roman"/>
              </a:rPr>
              <a:t>s</a:t>
            </a:r>
            <a:r>
              <a:rPr sz="2650" spc="-90" dirty="0">
                <a:latin typeface="Times New Roman"/>
                <a:cs typeface="Times New Roman"/>
              </a:rPr>
              <a:t> </a:t>
            </a:r>
            <a:r>
              <a:rPr sz="2650" spc="-190" dirty="0">
                <a:latin typeface="Times New Roman"/>
                <a:cs typeface="Times New Roman"/>
              </a:rPr>
              <a:t>s</a:t>
            </a:r>
            <a:r>
              <a:rPr sz="2650" spc="-145" dirty="0">
                <a:latin typeface="Times New Roman"/>
                <a:cs typeface="Times New Roman"/>
              </a:rPr>
              <a:t>o</a:t>
            </a:r>
            <a:r>
              <a:rPr sz="2650" spc="-120" dirty="0">
                <a:latin typeface="Times New Roman"/>
                <a:cs typeface="Times New Roman"/>
              </a:rPr>
              <a:t>n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spc="-155" dirty="0">
                <a:latin typeface="Times New Roman"/>
                <a:cs typeface="Times New Roman"/>
              </a:rPr>
              <a:t>c</a:t>
            </a:r>
            <a:r>
              <a:rPr sz="2650" spc="-15" dirty="0">
                <a:latin typeface="Times New Roman"/>
                <a:cs typeface="Times New Roman"/>
              </a:rPr>
              <a:t>r</a:t>
            </a:r>
            <a:r>
              <a:rPr sz="2650" spc="-95" dirty="0">
                <a:latin typeface="Times New Roman"/>
                <a:cs typeface="Times New Roman"/>
              </a:rPr>
              <a:t>e</a:t>
            </a:r>
            <a:r>
              <a:rPr sz="2650" spc="-229" dirty="0">
                <a:latin typeface="Times New Roman"/>
                <a:cs typeface="Times New Roman"/>
              </a:rPr>
              <a:t>a</a:t>
            </a:r>
            <a:r>
              <a:rPr sz="2650" spc="-114" dirty="0">
                <a:latin typeface="Times New Roman"/>
                <a:cs typeface="Times New Roman"/>
              </a:rPr>
              <a:t>d</a:t>
            </a:r>
            <a:r>
              <a:rPr sz="2650" spc="-204" dirty="0">
                <a:latin typeface="Times New Roman"/>
                <a:cs typeface="Times New Roman"/>
              </a:rPr>
              <a:t>as</a:t>
            </a:r>
            <a:r>
              <a:rPr sz="2650" spc="-90" dirty="0">
                <a:latin typeface="Times New Roman"/>
                <a:cs typeface="Times New Roman"/>
              </a:rPr>
              <a:t> </a:t>
            </a:r>
            <a:r>
              <a:rPr sz="2650" spc="-155" dirty="0">
                <a:latin typeface="Times New Roman"/>
                <a:cs typeface="Times New Roman"/>
              </a:rPr>
              <a:t>c</a:t>
            </a:r>
            <a:r>
              <a:rPr sz="2650" spc="-114" dirty="0">
                <a:latin typeface="Times New Roman"/>
                <a:cs typeface="Times New Roman"/>
              </a:rPr>
              <a:t>o</a:t>
            </a:r>
            <a:r>
              <a:rPr sz="2650" spc="-120" dirty="0">
                <a:latin typeface="Times New Roman"/>
                <a:cs typeface="Times New Roman"/>
              </a:rPr>
              <a:t>n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spc="-114" dirty="0">
                <a:latin typeface="Times New Roman"/>
                <a:cs typeface="Times New Roman"/>
              </a:rPr>
              <a:t>un</a:t>
            </a:r>
            <a:r>
              <a:rPr sz="2650" spc="-215" dirty="0">
                <a:latin typeface="Times New Roman"/>
                <a:cs typeface="Times New Roman"/>
              </a:rPr>
              <a:t>a</a:t>
            </a:r>
            <a:r>
              <a:rPr sz="2650" spc="-100" dirty="0">
                <a:latin typeface="Times New Roman"/>
                <a:cs typeface="Times New Roman"/>
              </a:rPr>
              <a:t> </a:t>
            </a:r>
            <a:r>
              <a:rPr sz="2650" spc="-114" dirty="0">
                <a:latin typeface="Times New Roman"/>
                <a:cs typeface="Times New Roman"/>
              </a:rPr>
              <a:t>p</a:t>
            </a:r>
            <a:r>
              <a:rPr sz="2650" spc="10" dirty="0">
                <a:latin typeface="Times New Roman"/>
                <a:cs typeface="Times New Roman"/>
              </a:rPr>
              <a:t>r</a:t>
            </a:r>
            <a:r>
              <a:rPr sz="2650" spc="-125" dirty="0">
                <a:latin typeface="Times New Roman"/>
                <a:cs typeface="Times New Roman"/>
              </a:rPr>
              <a:t>e</a:t>
            </a:r>
            <a:r>
              <a:rPr sz="2650" spc="-155" dirty="0">
                <a:latin typeface="Times New Roman"/>
                <a:cs typeface="Times New Roman"/>
              </a:rPr>
              <a:t>c</a:t>
            </a:r>
            <a:r>
              <a:rPr sz="2650" spc="-135" dirty="0">
                <a:latin typeface="Times New Roman"/>
                <a:cs typeface="Times New Roman"/>
              </a:rPr>
              <a:t>i</a:t>
            </a:r>
            <a:r>
              <a:rPr sz="2650" spc="-215" dirty="0">
                <a:latin typeface="Times New Roman"/>
                <a:cs typeface="Times New Roman"/>
              </a:rPr>
              <a:t>s</a:t>
            </a:r>
            <a:r>
              <a:rPr sz="2650" spc="-135" dirty="0">
                <a:latin typeface="Times New Roman"/>
                <a:cs typeface="Times New Roman"/>
              </a:rPr>
              <a:t>i</a:t>
            </a:r>
            <a:r>
              <a:rPr sz="2650" spc="-114" dirty="0">
                <a:latin typeface="Times New Roman"/>
                <a:cs typeface="Times New Roman"/>
              </a:rPr>
              <a:t>ó</a:t>
            </a:r>
            <a:r>
              <a:rPr sz="2650" spc="-120" dirty="0">
                <a:latin typeface="Times New Roman"/>
                <a:cs typeface="Times New Roman"/>
              </a:rPr>
              <a:t>n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spc="-114" dirty="0">
                <a:latin typeface="Times New Roman"/>
                <a:cs typeface="Times New Roman"/>
              </a:rPr>
              <a:t>d</a:t>
            </a:r>
            <a:r>
              <a:rPr sz="2650" spc="-125" dirty="0">
                <a:latin typeface="Times New Roman"/>
                <a:cs typeface="Times New Roman"/>
              </a:rPr>
              <a:t>e</a:t>
            </a:r>
            <a:r>
              <a:rPr sz="2650" spc="-105" dirty="0">
                <a:latin typeface="Times New Roman"/>
                <a:cs typeface="Times New Roman"/>
              </a:rPr>
              <a:t>l</a:t>
            </a:r>
            <a:r>
              <a:rPr sz="2650" spc="-60" dirty="0">
                <a:latin typeface="Times New Roman"/>
                <a:cs typeface="Times New Roman"/>
              </a:rPr>
              <a:t> </a:t>
            </a:r>
            <a:r>
              <a:rPr sz="2650" spc="20" dirty="0">
                <a:latin typeface="Times New Roman"/>
                <a:cs typeface="Times New Roman"/>
              </a:rPr>
              <a:t>t</a:t>
            </a:r>
            <a:r>
              <a:rPr sz="2650" spc="-160" dirty="0">
                <a:latin typeface="Times New Roman"/>
                <a:cs typeface="Times New Roman"/>
              </a:rPr>
              <a:t>i</a:t>
            </a:r>
            <a:r>
              <a:rPr sz="2650" spc="-114" dirty="0">
                <a:latin typeface="Times New Roman"/>
                <a:cs typeface="Times New Roman"/>
              </a:rPr>
              <a:t>p</a:t>
            </a:r>
            <a:r>
              <a:rPr sz="2650" spc="-80" dirty="0">
                <a:latin typeface="Times New Roman"/>
                <a:cs typeface="Times New Roman"/>
              </a:rPr>
              <a:t>o  </a:t>
            </a:r>
            <a:r>
              <a:rPr sz="2650" spc="-114" dirty="0">
                <a:latin typeface="Times New Roman"/>
                <a:cs typeface="Times New Roman"/>
              </a:rPr>
              <a:t>do</a:t>
            </a:r>
            <a:r>
              <a:rPr sz="2650" spc="-195" dirty="0">
                <a:latin typeface="Times New Roman"/>
                <a:cs typeface="Times New Roman"/>
              </a:rPr>
              <a:t>b</a:t>
            </a:r>
            <a:r>
              <a:rPr sz="2650" spc="-80" dirty="0">
                <a:latin typeface="Times New Roman"/>
                <a:cs typeface="Times New Roman"/>
              </a:rPr>
              <a:t>l</a:t>
            </a:r>
            <a:r>
              <a:rPr sz="2650" spc="-105" dirty="0">
                <a:latin typeface="Times New Roman"/>
                <a:cs typeface="Times New Roman"/>
              </a:rPr>
              <a:t>e</a:t>
            </a:r>
            <a:r>
              <a:rPr sz="2650" spc="-100" dirty="0">
                <a:latin typeface="Times New Roman"/>
                <a:cs typeface="Times New Roman"/>
              </a:rPr>
              <a:t> </a:t>
            </a:r>
            <a:r>
              <a:rPr sz="2650" spc="-225" dirty="0">
                <a:latin typeface="Times New Roman"/>
                <a:cs typeface="Times New Roman"/>
              </a:rPr>
              <a:t>y</a:t>
            </a:r>
            <a:r>
              <a:rPr sz="2650" spc="-75" dirty="0">
                <a:latin typeface="Times New Roman"/>
                <a:cs typeface="Times New Roman"/>
              </a:rPr>
              <a:t> </a:t>
            </a:r>
            <a:r>
              <a:rPr sz="2650" spc="-215" dirty="0">
                <a:latin typeface="Times New Roman"/>
                <a:cs typeface="Times New Roman"/>
              </a:rPr>
              <a:t>s</a:t>
            </a:r>
            <a:r>
              <a:rPr sz="2650" spc="-114" dirty="0">
                <a:latin typeface="Times New Roman"/>
                <a:cs typeface="Times New Roman"/>
              </a:rPr>
              <a:t>o</a:t>
            </a:r>
            <a:r>
              <a:rPr sz="2650" spc="-120" dirty="0">
                <a:latin typeface="Times New Roman"/>
                <a:cs typeface="Times New Roman"/>
              </a:rPr>
              <a:t>n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spc="-165" dirty="0">
                <a:latin typeface="Times New Roman"/>
                <a:cs typeface="Times New Roman"/>
              </a:rPr>
              <a:t>m</a:t>
            </a:r>
            <a:r>
              <a:rPr sz="2650" spc="-229" dirty="0">
                <a:latin typeface="Times New Roman"/>
                <a:cs typeface="Times New Roman"/>
              </a:rPr>
              <a:t>a</a:t>
            </a:r>
            <a:r>
              <a:rPr sz="2650" spc="20" dirty="0">
                <a:latin typeface="Times New Roman"/>
                <a:cs typeface="Times New Roman"/>
              </a:rPr>
              <a:t>t</a:t>
            </a:r>
            <a:r>
              <a:rPr sz="2650" spc="65" dirty="0">
                <a:latin typeface="Times New Roman"/>
                <a:cs typeface="Times New Roman"/>
              </a:rPr>
              <a:t>r</a:t>
            </a:r>
            <a:r>
              <a:rPr sz="2650" spc="-135" dirty="0">
                <a:latin typeface="Times New Roman"/>
                <a:cs typeface="Times New Roman"/>
              </a:rPr>
              <a:t>i</a:t>
            </a:r>
            <a:r>
              <a:rPr sz="2650" spc="-180" dirty="0">
                <a:latin typeface="Times New Roman"/>
                <a:cs typeface="Times New Roman"/>
              </a:rPr>
              <a:t>c</a:t>
            </a:r>
            <a:r>
              <a:rPr sz="2650" spc="-95" dirty="0">
                <a:latin typeface="Times New Roman"/>
                <a:cs typeface="Times New Roman"/>
              </a:rPr>
              <a:t>e</a:t>
            </a:r>
            <a:r>
              <a:rPr sz="2650" spc="-204" dirty="0">
                <a:latin typeface="Times New Roman"/>
                <a:cs typeface="Times New Roman"/>
              </a:rPr>
              <a:t>s</a:t>
            </a:r>
            <a:endParaRPr sz="2650">
              <a:latin typeface="Times New Roman"/>
              <a:cs typeface="Times New Roman"/>
            </a:endParaRPr>
          </a:p>
          <a:p>
            <a:pPr marL="314325" marR="160655" indent="-302260">
              <a:lnSpc>
                <a:spcPts val="2840"/>
              </a:lnSpc>
              <a:spcBef>
                <a:spcPts val="670"/>
              </a:spcBef>
              <a:buClr>
                <a:srgbClr val="D34816"/>
              </a:buClr>
              <a:buSzPct val="84905"/>
              <a:buChar char="●"/>
              <a:tabLst>
                <a:tab pos="314325" algn="l"/>
                <a:tab pos="314960" algn="l"/>
              </a:tabLst>
            </a:pPr>
            <a:r>
              <a:rPr sz="2650" spc="-150" dirty="0">
                <a:latin typeface="Times New Roman"/>
                <a:cs typeface="Times New Roman"/>
              </a:rPr>
              <a:t>D</a:t>
            </a:r>
            <a:r>
              <a:rPr sz="2650" spc="-125" dirty="0">
                <a:latin typeface="Times New Roman"/>
                <a:cs typeface="Times New Roman"/>
              </a:rPr>
              <a:t>e</a:t>
            </a:r>
            <a:r>
              <a:rPr sz="2650" spc="-190" dirty="0">
                <a:latin typeface="Times New Roman"/>
                <a:cs typeface="Times New Roman"/>
              </a:rPr>
              <a:t>s</a:t>
            </a:r>
            <a:r>
              <a:rPr sz="2650" spc="-114" dirty="0">
                <a:latin typeface="Times New Roman"/>
                <a:cs typeface="Times New Roman"/>
              </a:rPr>
              <a:t>p</a:t>
            </a:r>
            <a:r>
              <a:rPr sz="2650" spc="-145" dirty="0">
                <a:latin typeface="Times New Roman"/>
                <a:cs typeface="Times New Roman"/>
              </a:rPr>
              <a:t>u</a:t>
            </a:r>
            <a:r>
              <a:rPr sz="2650" spc="-95" dirty="0">
                <a:latin typeface="Times New Roman"/>
                <a:cs typeface="Times New Roman"/>
              </a:rPr>
              <a:t>é</a:t>
            </a:r>
            <a:r>
              <a:rPr sz="2650" spc="-204" dirty="0">
                <a:latin typeface="Times New Roman"/>
                <a:cs typeface="Times New Roman"/>
              </a:rPr>
              <a:t>s</a:t>
            </a:r>
            <a:r>
              <a:rPr sz="2650" spc="-65" dirty="0">
                <a:latin typeface="Times New Roman"/>
                <a:cs typeface="Times New Roman"/>
              </a:rPr>
              <a:t> </a:t>
            </a:r>
            <a:r>
              <a:rPr sz="2650" spc="-145" dirty="0">
                <a:latin typeface="Times New Roman"/>
                <a:cs typeface="Times New Roman"/>
              </a:rPr>
              <a:t>d</a:t>
            </a:r>
            <a:r>
              <a:rPr sz="2650" spc="-105" dirty="0">
                <a:latin typeface="Times New Roman"/>
                <a:cs typeface="Times New Roman"/>
              </a:rPr>
              <a:t>e</a:t>
            </a:r>
            <a:r>
              <a:rPr sz="2650" spc="-75" dirty="0">
                <a:latin typeface="Times New Roman"/>
                <a:cs typeface="Times New Roman"/>
              </a:rPr>
              <a:t> </a:t>
            </a:r>
            <a:r>
              <a:rPr sz="2650" spc="-110" dirty="0">
                <a:latin typeface="Times New Roman"/>
                <a:cs typeface="Times New Roman"/>
              </a:rPr>
              <a:t>l</a:t>
            </a:r>
            <a:r>
              <a:rPr sz="2650" spc="-215" dirty="0">
                <a:latin typeface="Times New Roman"/>
                <a:cs typeface="Times New Roman"/>
              </a:rPr>
              <a:t>a</a:t>
            </a:r>
            <a:r>
              <a:rPr sz="2650" spc="-70" dirty="0">
                <a:latin typeface="Times New Roman"/>
                <a:cs typeface="Times New Roman"/>
              </a:rPr>
              <a:t> </a:t>
            </a:r>
            <a:r>
              <a:rPr sz="2650" spc="-114" dirty="0">
                <a:latin typeface="Times New Roman"/>
                <a:cs typeface="Times New Roman"/>
              </a:rPr>
              <a:t>d</a:t>
            </a:r>
            <a:r>
              <a:rPr sz="2650" spc="-95" dirty="0">
                <a:latin typeface="Times New Roman"/>
                <a:cs typeface="Times New Roman"/>
              </a:rPr>
              <a:t>e</a:t>
            </a:r>
            <a:r>
              <a:rPr sz="2650" spc="-180" dirty="0">
                <a:latin typeface="Times New Roman"/>
                <a:cs typeface="Times New Roman"/>
              </a:rPr>
              <a:t>c</a:t>
            </a:r>
            <a:r>
              <a:rPr sz="2650" spc="-110" dirty="0">
                <a:latin typeface="Times New Roman"/>
                <a:cs typeface="Times New Roman"/>
              </a:rPr>
              <a:t>l</a:t>
            </a:r>
            <a:r>
              <a:rPr sz="2650" spc="-204" dirty="0">
                <a:latin typeface="Times New Roman"/>
                <a:cs typeface="Times New Roman"/>
              </a:rPr>
              <a:t>a</a:t>
            </a:r>
            <a:r>
              <a:rPr sz="2650" spc="10" dirty="0">
                <a:latin typeface="Times New Roman"/>
                <a:cs typeface="Times New Roman"/>
              </a:rPr>
              <a:t>r</a:t>
            </a:r>
            <a:r>
              <a:rPr sz="2650" spc="-204" dirty="0">
                <a:latin typeface="Times New Roman"/>
                <a:cs typeface="Times New Roman"/>
              </a:rPr>
              <a:t>a</a:t>
            </a:r>
            <a:r>
              <a:rPr sz="2650" spc="-180" dirty="0">
                <a:latin typeface="Times New Roman"/>
                <a:cs typeface="Times New Roman"/>
              </a:rPr>
              <a:t>c</a:t>
            </a:r>
            <a:r>
              <a:rPr sz="2650" spc="-135" dirty="0">
                <a:latin typeface="Times New Roman"/>
                <a:cs typeface="Times New Roman"/>
              </a:rPr>
              <a:t>i</a:t>
            </a:r>
            <a:r>
              <a:rPr sz="2650" spc="-114" dirty="0">
                <a:latin typeface="Times New Roman"/>
                <a:cs typeface="Times New Roman"/>
              </a:rPr>
              <a:t>ó</a:t>
            </a:r>
            <a:r>
              <a:rPr sz="2650" spc="-120" dirty="0">
                <a:latin typeface="Times New Roman"/>
                <a:cs typeface="Times New Roman"/>
              </a:rPr>
              <a:t>n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spc="-110" dirty="0">
                <a:latin typeface="Times New Roman"/>
                <a:cs typeface="Times New Roman"/>
              </a:rPr>
              <a:t>l</a:t>
            </a:r>
            <a:r>
              <a:rPr sz="2650" spc="-229" dirty="0">
                <a:latin typeface="Times New Roman"/>
                <a:cs typeface="Times New Roman"/>
              </a:rPr>
              <a:t>a</a:t>
            </a:r>
            <a:r>
              <a:rPr sz="2650" spc="-204" dirty="0">
                <a:latin typeface="Times New Roman"/>
                <a:cs typeface="Times New Roman"/>
              </a:rPr>
              <a:t>s</a:t>
            </a:r>
            <a:r>
              <a:rPr sz="2650" spc="-65" dirty="0">
                <a:latin typeface="Times New Roman"/>
                <a:cs typeface="Times New Roman"/>
              </a:rPr>
              <a:t> </a:t>
            </a:r>
            <a:r>
              <a:rPr sz="2650" spc="-270" dirty="0">
                <a:latin typeface="Times New Roman"/>
                <a:cs typeface="Times New Roman"/>
              </a:rPr>
              <a:t>v</a:t>
            </a:r>
            <a:r>
              <a:rPr sz="2650" spc="-204" dirty="0">
                <a:latin typeface="Times New Roman"/>
                <a:cs typeface="Times New Roman"/>
              </a:rPr>
              <a:t>a</a:t>
            </a:r>
            <a:r>
              <a:rPr sz="2650" spc="65" dirty="0">
                <a:latin typeface="Times New Roman"/>
                <a:cs typeface="Times New Roman"/>
              </a:rPr>
              <a:t>r</a:t>
            </a:r>
            <a:r>
              <a:rPr sz="2650" spc="-135" dirty="0">
                <a:latin typeface="Times New Roman"/>
                <a:cs typeface="Times New Roman"/>
              </a:rPr>
              <a:t>i</a:t>
            </a:r>
            <a:r>
              <a:rPr sz="2650" spc="-229" dirty="0">
                <a:latin typeface="Times New Roman"/>
                <a:cs typeface="Times New Roman"/>
              </a:rPr>
              <a:t>a</a:t>
            </a:r>
            <a:r>
              <a:rPr sz="2650" spc="-170" dirty="0">
                <a:latin typeface="Times New Roman"/>
                <a:cs typeface="Times New Roman"/>
              </a:rPr>
              <a:t>b</a:t>
            </a:r>
            <a:r>
              <a:rPr sz="2650" spc="-110" dirty="0">
                <a:latin typeface="Times New Roman"/>
                <a:cs typeface="Times New Roman"/>
              </a:rPr>
              <a:t>l</a:t>
            </a:r>
            <a:r>
              <a:rPr sz="2650" spc="-125" dirty="0">
                <a:latin typeface="Times New Roman"/>
                <a:cs typeface="Times New Roman"/>
              </a:rPr>
              <a:t>e</a:t>
            </a:r>
            <a:r>
              <a:rPr sz="2650" spc="-204" dirty="0">
                <a:latin typeface="Times New Roman"/>
                <a:cs typeface="Times New Roman"/>
              </a:rPr>
              <a:t>s</a:t>
            </a:r>
            <a:r>
              <a:rPr sz="2650" spc="-65" dirty="0">
                <a:latin typeface="Times New Roman"/>
                <a:cs typeface="Times New Roman"/>
              </a:rPr>
              <a:t> </a:t>
            </a:r>
            <a:r>
              <a:rPr sz="2650" spc="-215" dirty="0">
                <a:latin typeface="Times New Roman"/>
                <a:cs typeface="Times New Roman"/>
              </a:rPr>
              <a:t>s</a:t>
            </a:r>
            <a:r>
              <a:rPr sz="2650" spc="-114" dirty="0">
                <a:latin typeface="Times New Roman"/>
                <a:cs typeface="Times New Roman"/>
              </a:rPr>
              <a:t>o</a:t>
            </a:r>
            <a:r>
              <a:rPr sz="2650" spc="-120" dirty="0">
                <a:latin typeface="Times New Roman"/>
                <a:cs typeface="Times New Roman"/>
              </a:rPr>
              <a:t>n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spc="-204" dirty="0">
                <a:latin typeface="Times New Roman"/>
                <a:cs typeface="Times New Roman"/>
              </a:rPr>
              <a:t>a</a:t>
            </a:r>
            <a:r>
              <a:rPr sz="2650" spc="-110" dirty="0">
                <a:latin typeface="Times New Roman"/>
                <a:cs typeface="Times New Roman"/>
              </a:rPr>
              <a:t>l</a:t>
            </a:r>
            <a:r>
              <a:rPr sz="2650" spc="-165" dirty="0">
                <a:latin typeface="Times New Roman"/>
                <a:cs typeface="Times New Roman"/>
              </a:rPr>
              <a:t>m</a:t>
            </a:r>
            <a:r>
              <a:rPr sz="2650" spc="-229" dirty="0">
                <a:latin typeface="Times New Roman"/>
                <a:cs typeface="Times New Roman"/>
              </a:rPr>
              <a:t>a</a:t>
            </a:r>
            <a:r>
              <a:rPr sz="2650" spc="-155" dirty="0">
                <a:latin typeface="Times New Roman"/>
                <a:cs typeface="Times New Roman"/>
              </a:rPr>
              <a:t>c</a:t>
            </a:r>
            <a:r>
              <a:rPr sz="2650" spc="-125" dirty="0">
                <a:latin typeface="Times New Roman"/>
                <a:cs typeface="Times New Roman"/>
              </a:rPr>
              <a:t>e</a:t>
            </a:r>
            <a:r>
              <a:rPr sz="2650" spc="-114" dirty="0">
                <a:latin typeface="Times New Roman"/>
                <a:cs typeface="Times New Roman"/>
              </a:rPr>
              <a:t>n</a:t>
            </a:r>
            <a:r>
              <a:rPr sz="2650" spc="-229" dirty="0">
                <a:latin typeface="Times New Roman"/>
                <a:cs typeface="Times New Roman"/>
              </a:rPr>
              <a:t>a</a:t>
            </a:r>
            <a:r>
              <a:rPr sz="2650" spc="-114" dirty="0">
                <a:latin typeface="Times New Roman"/>
                <a:cs typeface="Times New Roman"/>
              </a:rPr>
              <a:t>d</a:t>
            </a:r>
            <a:r>
              <a:rPr sz="2650" spc="-204" dirty="0">
                <a:latin typeface="Times New Roman"/>
                <a:cs typeface="Times New Roman"/>
              </a:rPr>
              <a:t>a</a:t>
            </a:r>
            <a:r>
              <a:rPr sz="2650" spc="-160" dirty="0">
                <a:latin typeface="Times New Roman"/>
                <a:cs typeface="Times New Roman"/>
              </a:rPr>
              <a:t>s  </a:t>
            </a:r>
            <a:r>
              <a:rPr sz="2650" spc="-145" dirty="0">
                <a:latin typeface="Times New Roman"/>
                <a:cs typeface="Times New Roman"/>
              </a:rPr>
              <a:t>como</a:t>
            </a:r>
            <a:r>
              <a:rPr sz="2650" spc="-50" dirty="0">
                <a:latin typeface="Times New Roman"/>
                <a:cs typeface="Times New Roman"/>
              </a:rPr>
              <a:t> </a:t>
            </a:r>
            <a:r>
              <a:rPr sz="2650" spc="-120" dirty="0">
                <a:latin typeface="Times New Roman"/>
                <a:cs typeface="Times New Roman"/>
              </a:rPr>
              <a:t>matrices</a:t>
            </a:r>
            <a:r>
              <a:rPr sz="2650" spc="-65" dirty="0">
                <a:latin typeface="Times New Roman"/>
                <a:cs typeface="Times New Roman"/>
              </a:rPr>
              <a:t> </a:t>
            </a:r>
            <a:r>
              <a:rPr sz="2650" spc="-110" dirty="0">
                <a:latin typeface="Times New Roman"/>
                <a:cs typeface="Times New Roman"/>
              </a:rPr>
              <a:t>de</a:t>
            </a:r>
            <a:r>
              <a:rPr sz="2650" spc="-75" dirty="0">
                <a:latin typeface="Times New Roman"/>
                <a:cs typeface="Times New Roman"/>
              </a:rPr>
              <a:t> </a:t>
            </a:r>
            <a:r>
              <a:rPr sz="2650" spc="-120" dirty="0">
                <a:latin typeface="Times New Roman"/>
                <a:cs typeface="Times New Roman"/>
              </a:rPr>
              <a:t>1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spc="-120" dirty="0">
                <a:latin typeface="Times New Roman"/>
                <a:cs typeface="Times New Roman"/>
              </a:rPr>
              <a:t>x</a:t>
            </a:r>
            <a:r>
              <a:rPr sz="2650" spc="-50" dirty="0">
                <a:latin typeface="Times New Roman"/>
                <a:cs typeface="Times New Roman"/>
              </a:rPr>
              <a:t> </a:t>
            </a:r>
            <a:r>
              <a:rPr sz="2650" spc="-120" dirty="0">
                <a:latin typeface="Times New Roman"/>
                <a:cs typeface="Times New Roman"/>
              </a:rPr>
              <a:t>1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spc="-135" dirty="0">
                <a:latin typeface="Times New Roman"/>
                <a:cs typeface="Times New Roman"/>
              </a:rPr>
              <a:t>con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spc="-125" dirty="0">
                <a:latin typeface="Times New Roman"/>
                <a:cs typeface="Times New Roman"/>
              </a:rPr>
              <a:t>doble</a:t>
            </a:r>
            <a:r>
              <a:rPr sz="2650" spc="-95" dirty="0">
                <a:latin typeface="Times New Roman"/>
                <a:cs typeface="Times New Roman"/>
              </a:rPr>
              <a:t> </a:t>
            </a:r>
            <a:r>
              <a:rPr sz="2650" spc="-100" dirty="0">
                <a:latin typeface="Times New Roman"/>
                <a:cs typeface="Times New Roman"/>
              </a:rPr>
              <a:t>precisión.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80176" y="2656332"/>
            <a:ext cx="1630680" cy="786765"/>
          </a:xfrm>
          <a:prstGeom prst="rect">
            <a:avLst/>
          </a:prstGeom>
          <a:solidFill>
            <a:srgbClr val="FBF9F7"/>
          </a:solidFill>
          <a:ln w="10667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01600" marR="877569">
              <a:lnSpc>
                <a:spcPct val="102400"/>
              </a:lnSpc>
              <a:spcBef>
                <a:spcPts val="165"/>
              </a:spcBef>
            </a:pPr>
            <a:r>
              <a:rPr sz="1450" spc="-25" dirty="0">
                <a:solidFill>
                  <a:srgbClr val="FFFFFF"/>
                </a:solidFill>
                <a:latin typeface="Times New Roman"/>
                <a:cs typeface="Times New Roman"/>
              </a:rPr>
              <a:t>int </a:t>
            </a:r>
            <a:r>
              <a:rPr sz="1450" spc="-40" dirty="0">
                <a:solidFill>
                  <a:srgbClr val="FFFFFF"/>
                </a:solidFill>
                <a:latin typeface="Times New Roman"/>
                <a:cs typeface="Times New Roman"/>
              </a:rPr>
              <a:t>a; </a:t>
            </a:r>
            <a:r>
              <a:rPr sz="14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-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450" spc="-5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450" spc="-4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50" spc="-13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450" spc="3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4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-60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1450" spc="25" dirty="0">
                <a:solidFill>
                  <a:srgbClr val="FFFFFF"/>
                </a:solidFill>
                <a:latin typeface="Times New Roman"/>
                <a:cs typeface="Times New Roman"/>
              </a:rPr>
              <a:t>;  </a:t>
            </a:r>
            <a:r>
              <a:rPr sz="1450" spc="-45" dirty="0">
                <a:solidFill>
                  <a:srgbClr val="FFFFFF"/>
                </a:solidFill>
                <a:latin typeface="Times New Roman"/>
                <a:cs typeface="Times New Roman"/>
              </a:rPr>
              <a:t>dou</a:t>
            </a:r>
            <a:r>
              <a:rPr sz="1450" spc="-90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1450" spc="-5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450" spc="-4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45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-4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450" spc="30" dirty="0">
                <a:solidFill>
                  <a:srgbClr val="FFFFFF"/>
                </a:solidFill>
                <a:latin typeface="Times New Roman"/>
                <a:cs typeface="Times New Roman"/>
              </a:rPr>
              <a:t>;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03086" y="2475737"/>
            <a:ext cx="1394460" cy="1148080"/>
            <a:chOff x="6403086" y="2475737"/>
            <a:chExt cx="1394460" cy="11480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5371" y="2476500"/>
              <a:ext cx="1388363" cy="11460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09944" y="2482595"/>
              <a:ext cx="1381125" cy="1134110"/>
            </a:xfrm>
            <a:custGeom>
              <a:avLst/>
              <a:gdLst/>
              <a:ahLst/>
              <a:cxnLst/>
              <a:rect l="l" t="t" r="r" b="b"/>
              <a:pathLst>
                <a:path w="1381125" h="1134110">
                  <a:moveTo>
                    <a:pt x="0" y="306324"/>
                  </a:moveTo>
                  <a:lnTo>
                    <a:pt x="216407" y="0"/>
                  </a:lnTo>
                  <a:lnTo>
                    <a:pt x="690372" y="336804"/>
                  </a:lnTo>
                  <a:lnTo>
                    <a:pt x="1164335" y="0"/>
                  </a:lnTo>
                  <a:lnTo>
                    <a:pt x="1380744" y="306324"/>
                  </a:lnTo>
                  <a:lnTo>
                    <a:pt x="1013460" y="566928"/>
                  </a:lnTo>
                  <a:lnTo>
                    <a:pt x="1380744" y="827532"/>
                  </a:lnTo>
                  <a:lnTo>
                    <a:pt x="1164335" y="1133855"/>
                  </a:lnTo>
                  <a:lnTo>
                    <a:pt x="690372" y="797052"/>
                  </a:lnTo>
                  <a:lnTo>
                    <a:pt x="216407" y="1133855"/>
                  </a:lnTo>
                  <a:lnTo>
                    <a:pt x="0" y="827532"/>
                  </a:lnTo>
                  <a:lnTo>
                    <a:pt x="367284" y="566928"/>
                  </a:lnTo>
                  <a:lnTo>
                    <a:pt x="0" y="306324"/>
                  </a:lnTo>
                  <a:close/>
                </a:path>
              </a:pathLst>
            </a:custGeom>
            <a:ln w="13716">
              <a:solidFill>
                <a:srgbClr val="9A31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444" y="596857"/>
            <a:ext cx="30175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Vectores</a:t>
            </a:r>
            <a:r>
              <a:rPr spc="-95" dirty="0"/>
              <a:t> </a:t>
            </a:r>
            <a:r>
              <a:rPr spc="-55" dirty="0"/>
              <a:t>Fila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42" y="1259816"/>
            <a:ext cx="7115175" cy="315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4325" marR="93980" indent="-302260">
              <a:lnSpc>
                <a:spcPct val="100299"/>
              </a:lnSpc>
              <a:spcBef>
                <a:spcPts val="95"/>
              </a:spcBef>
              <a:buClr>
                <a:srgbClr val="D34816"/>
              </a:buClr>
              <a:buSzPct val="84210"/>
              <a:buChar char="●"/>
              <a:tabLst>
                <a:tab pos="314325" algn="l"/>
                <a:tab pos="314960" algn="l"/>
              </a:tabLst>
            </a:pPr>
            <a:r>
              <a:rPr sz="2850" spc="-170" dirty="0">
                <a:latin typeface="Times New Roman"/>
                <a:cs typeface="Times New Roman"/>
              </a:rPr>
              <a:t>Vectores</a:t>
            </a:r>
            <a:r>
              <a:rPr sz="2850" spc="-65" dirty="0">
                <a:latin typeface="Times New Roman"/>
                <a:cs typeface="Times New Roman"/>
              </a:rPr>
              <a:t> </a:t>
            </a:r>
            <a:r>
              <a:rPr sz="2850" spc="-135" dirty="0">
                <a:latin typeface="Times New Roman"/>
                <a:cs typeface="Times New Roman"/>
              </a:rPr>
              <a:t>fila:</a:t>
            </a:r>
            <a:r>
              <a:rPr sz="2850" spc="-145" dirty="0">
                <a:latin typeface="Times New Roman"/>
                <a:cs typeface="Times New Roman"/>
              </a:rPr>
              <a:t> </a:t>
            </a:r>
            <a:r>
              <a:rPr sz="2850" spc="-204" dirty="0">
                <a:latin typeface="Times New Roman"/>
                <a:cs typeface="Times New Roman"/>
              </a:rPr>
              <a:t>En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95" dirty="0">
                <a:latin typeface="Times New Roman"/>
                <a:cs typeface="Times New Roman"/>
              </a:rPr>
              <a:t>general,</a:t>
            </a:r>
            <a:r>
              <a:rPr sz="2850" spc="-175" dirty="0">
                <a:latin typeface="Times New Roman"/>
                <a:cs typeface="Times New Roman"/>
              </a:rPr>
              <a:t> </a:t>
            </a:r>
            <a:r>
              <a:rPr sz="2850" spc="-170" dirty="0">
                <a:latin typeface="Times New Roman"/>
                <a:cs typeface="Times New Roman"/>
              </a:rPr>
              <a:t>se</a:t>
            </a:r>
            <a:r>
              <a:rPr sz="2850" spc="-70" dirty="0">
                <a:latin typeface="Times New Roman"/>
                <a:cs typeface="Times New Roman"/>
              </a:rPr>
              <a:t> </a:t>
            </a:r>
            <a:r>
              <a:rPr sz="2850" spc="-95" dirty="0">
                <a:latin typeface="Times New Roman"/>
                <a:cs typeface="Times New Roman"/>
              </a:rPr>
              <a:t>introducen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20" dirty="0">
                <a:latin typeface="Times New Roman"/>
                <a:cs typeface="Times New Roman"/>
              </a:rPr>
              <a:t>escribiendo </a:t>
            </a:r>
            <a:r>
              <a:rPr sz="2850" spc="-695" dirty="0">
                <a:latin typeface="Times New Roman"/>
                <a:cs typeface="Times New Roman"/>
              </a:rPr>
              <a:t> 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14" dirty="0">
                <a:latin typeface="Times New Roman"/>
                <a:cs typeface="Times New Roman"/>
              </a:rPr>
              <a:t>n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15" dirty="0">
                <a:latin typeface="Times New Roman"/>
                <a:cs typeface="Times New Roman"/>
              </a:rPr>
              <a:t>r</a:t>
            </a:r>
            <a:r>
              <a:rPr sz="2850" spc="-110" dirty="0">
                <a:latin typeface="Times New Roman"/>
                <a:cs typeface="Times New Roman"/>
              </a:rPr>
              <a:t>e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114" dirty="0">
                <a:latin typeface="Times New Roman"/>
                <a:cs typeface="Times New Roman"/>
              </a:rPr>
              <a:t>o</a:t>
            </a:r>
            <a:r>
              <a:rPr sz="2850" spc="15" dirty="0">
                <a:latin typeface="Times New Roman"/>
                <a:cs typeface="Times New Roman"/>
              </a:rPr>
              <a:t>r</a:t>
            </a:r>
            <a:r>
              <a:rPr sz="2850" spc="-100" dirty="0">
                <a:latin typeface="Times New Roman"/>
                <a:cs typeface="Times New Roman"/>
              </a:rPr>
              <a:t>c</a:t>
            </a:r>
            <a:r>
              <a:rPr sz="2850" spc="-170" dirty="0">
                <a:latin typeface="Times New Roman"/>
                <a:cs typeface="Times New Roman"/>
              </a:rPr>
              <a:t>h</a:t>
            </a:r>
            <a:r>
              <a:rPr sz="2850" spc="-130" dirty="0">
                <a:latin typeface="Times New Roman"/>
                <a:cs typeface="Times New Roman"/>
              </a:rPr>
              <a:t>e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220" dirty="0">
                <a:latin typeface="Times New Roman"/>
                <a:cs typeface="Times New Roman"/>
              </a:rPr>
              <a:t>s</a:t>
            </a:r>
            <a:r>
              <a:rPr sz="2850" spc="-65" dirty="0">
                <a:latin typeface="Times New Roman"/>
                <a:cs typeface="Times New Roman"/>
              </a:rPr>
              <a:t> 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114" dirty="0">
                <a:latin typeface="Times New Roman"/>
                <a:cs typeface="Times New Roman"/>
              </a:rPr>
              <a:t>d</a:t>
            </a:r>
            <a:r>
              <a:rPr sz="2850" spc="-225" dirty="0">
                <a:latin typeface="Times New Roman"/>
                <a:cs typeface="Times New Roman"/>
              </a:rPr>
              <a:t>a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145" dirty="0">
                <a:latin typeface="Times New Roman"/>
                <a:cs typeface="Times New Roman"/>
              </a:rPr>
              <a:t>u</a:t>
            </a:r>
            <a:r>
              <a:rPr sz="2850" spc="-114" dirty="0">
                <a:latin typeface="Times New Roman"/>
                <a:cs typeface="Times New Roman"/>
              </a:rPr>
              <a:t>n</a:t>
            </a:r>
            <a:r>
              <a:rPr sz="2850" spc="-225" dirty="0">
                <a:latin typeface="Times New Roman"/>
                <a:cs typeface="Times New Roman"/>
              </a:rPr>
              <a:t>a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d</a:t>
            </a:r>
            <a:r>
              <a:rPr sz="2850" spc="-110" dirty="0">
                <a:latin typeface="Times New Roman"/>
                <a:cs typeface="Times New Roman"/>
              </a:rPr>
              <a:t>e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229" dirty="0">
                <a:latin typeface="Times New Roman"/>
                <a:cs typeface="Times New Roman"/>
              </a:rPr>
              <a:t>s</a:t>
            </a:r>
            <a:r>
              <a:rPr sz="2850" spc="-114" dirty="0">
                <a:latin typeface="Times New Roman"/>
                <a:cs typeface="Times New Roman"/>
              </a:rPr>
              <a:t>u</a:t>
            </a:r>
            <a:r>
              <a:rPr sz="2850" spc="-220" dirty="0">
                <a:latin typeface="Times New Roman"/>
                <a:cs typeface="Times New Roman"/>
              </a:rPr>
              <a:t>s</a:t>
            </a:r>
            <a:r>
              <a:rPr sz="2850" spc="-65" dirty="0">
                <a:latin typeface="Times New Roman"/>
                <a:cs typeface="Times New Roman"/>
              </a:rPr>
              <a:t> 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114" dirty="0">
                <a:latin typeface="Times New Roman"/>
                <a:cs typeface="Times New Roman"/>
              </a:rPr>
              <a:t>o</a:t>
            </a:r>
            <a:r>
              <a:rPr sz="2850" spc="-165" dirty="0">
                <a:latin typeface="Times New Roman"/>
                <a:cs typeface="Times New Roman"/>
              </a:rPr>
              <a:t>m</a:t>
            </a:r>
            <a:r>
              <a:rPr sz="2850" spc="-114" dirty="0">
                <a:latin typeface="Times New Roman"/>
                <a:cs typeface="Times New Roman"/>
              </a:rPr>
              <a:t>p</a:t>
            </a:r>
            <a:r>
              <a:rPr sz="2850" spc="-145" dirty="0">
                <a:latin typeface="Times New Roman"/>
                <a:cs typeface="Times New Roman"/>
              </a:rPr>
              <a:t>o</a:t>
            </a:r>
            <a:r>
              <a:rPr sz="2850" spc="-114" dirty="0">
                <a:latin typeface="Times New Roman"/>
                <a:cs typeface="Times New Roman"/>
              </a:rPr>
              <a:t>n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14" dirty="0">
                <a:latin typeface="Times New Roman"/>
                <a:cs typeface="Times New Roman"/>
              </a:rPr>
              <a:t>n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130" dirty="0">
                <a:latin typeface="Times New Roman"/>
                <a:cs typeface="Times New Roman"/>
              </a:rPr>
              <a:t>e</a:t>
            </a:r>
            <a:r>
              <a:rPr sz="2850" spc="-165" dirty="0">
                <a:latin typeface="Times New Roman"/>
                <a:cs typeface="Times New Roman"/>
              </a:rPr>
              <a:t>s  </a:t>
            </a:r>
            <a:r>
              <a:rPr sz="2850" spc="-229" dirty="0">
                <a:latin typeface="Times New Roman"/>
                <a:cs typeface="Times New Roman"/>
              </a:rPr>
              <a:t>s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14" dirty="0">
                <a:latin typeface="Times New Roman"/>
                <a:cs typeface="Times New Roman"/>
              </a:rPr>
              <a:t>p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45" dirty="0">
                <a:latin typeface="Times New Roman"/>
                <a:cs typeface="Times New Roman"/>
              </a:rPr>
              <a:t>r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114" dirty="0">
                <a:latin typeface="Times New Roman"/>
                <a:cs typeface="Times New Roman"/>
              </a:rPr>
              <a:t>d</a:t>
            </a:r>
            <a:r>
              <a:rPr sz="2850" spc="-215" dirty="0">
                <a:latin typeface="Times New Roman"/>
                <a:cs typeface="Times New Roman"/>
              </a:rPr>
              <a:t>a</a:t>
            </a:r>
            <a:r>
              <a:rPr sz="2850" spc="-220" dirty="0">
                <a:latin typeface="Times New Roman"/>
                <a:cs typeface="Times New Roman"/>
              </a:rPr>
              <a:t>s</a:t>
            </a:r>
            <a:r>
              <a:rPr sz="2850" spc="-65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p</a:t>
            </a:r>
            <a:r>
              <a:rPr sz="2850" spc="-145" dirty="0">
                <a:latin typeface="Times New Roman"/>
                <a:cs typeface="Times New Roman"/>
              </a:rPr>
              <a:t>o</a:t>
            </a:r>
            <a:r>
              <a:rPr sz="2850" spc="30" dirty="0">
                <a:latin typeface="Times New Roman"/>
                <a:cs typeface="Times New Roman"/>
              </a:rPr>
              <a:t>r</a:t>
            </a:r>
            <a:r>
              <a:rPr sz="2850" spc="-70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u</a:t>
            </a:r>
            <a:r>
              <a:rPr sz="2850" spc="-120" dirty="0">
                <a:latin typeface="Times New Roman"/>
                <a:cs typeface="Times New Roman"/>
              </a:rPr>
              <a:t>n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229" dirty="0">
                <a:latin typeface="Times New Roman"/>
                <a:cs typeface="Times New Roman"/>
              </a:rPr>
              <a:t>s</a:t>
            </a:r>
            <a:r>
              <a:rPr sz="2850" spc="-114" dirty="0">
                <a:latin typeface="Times New Roman"/>
                <a:cs typeface="Times New Roman"/>
              </a:rPr>
              <a:t>p</a:t>
            </a:r>
            <a:r>
              <a:rPr sz="2850" spc="-215" dirty="0">
                <a:latin typeface="Times New Roman"/>
                <a:cs typeface="Times New Roman"/>
              </a:rPr>
              <a:t>a</a:t>
            </a:r>
            <a:r>
              <a:rPr sz="2850" spc="-185" dirty="0">
                <a:latin typeface="Times New Roman"/>
                <a:cs typeface="Times New Roman"/>
              </a:rPr>
              <a:t>c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20" dirty="0">
                <a:latin typeface="Times New Roman"/>
                <a:cs typeface="Times New Roman"/>
              </a:rPr>
              <a:t>o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20" dirty="0">
                <a:latin typeface="Times New Roman"/>
                <a:cs typeface="Times New Roman"/>
              </a:rPr>
              <a:t>o</a:t>
            </a:r>
            <a:r>
              <a:rPr sz="2850" spc="-50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un</a:t>
            </a:r>
            <a:r>
              <a:rPr sz="2850" spc="-225" dirty="0">
                <a:latin typeface="Times New Roman"/>
                <a:cs typeface="Times New Roman"/>
              </a:rPr>
              <a:t>a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185" dirty="0">
                <a:latin typeface="Times New Roman"/>
                <a:cs typeface="Times New Roman"/>
              </a:rPr>
              <a:t>c</a:t>
            </a:r>
            <a:r>
              <a:rPr sz="2850" spc="-114" dirty="0">
                <a:latin typeface="Times New Roman"/>
                <a:cs typeface="Times New Roman"/>
              </a:rPr>
              <a:t>o</a:t>
            </a:r>
            <a:r>
              <a:rPr sz="2850" spc="-165" dirty="0">
                <a:latin typeface="Times New Roman"/>
                <a:cs typeface="Times New Roman"/>
              </a:rPr>
              <a:t>m</a:t>
            </a:r>
            <a:r>
              <a:rPr sz="2850" spc="-215" dirty="0">
                <a:latin typeface="Times New Roman"/>
                <a:cs typeface="Times New Roman"/>
              </a:rPr>
              <a:t>a</a:t>
            </a:r>
            <a:r>
              <a:rPr sz="2850" spc="120" dirty="0">
                <a:latin typeface="Times New Roman"/>
                <a:cs typeface="Times New Roman"/>
              </a:rPr>
              <a:t>.</a:t>
            </a:r>
            <a:r>
              <a:rPr sz="2850" spc="-180" dirty="0">
                <a:latin typeface="Times New Roman"/>
                <a:cs typeface="Times New Roman"/>
              </a:rPr>
              <a:t> </a:t>
            </a:r>
            <a:r>
              <a:rPr sz="2850" spc="-305" dirty="0">
                <a:latin typeface="Times New Roman"/>
                <a:cs typeface="Times New Roman"/>
              </a:rPr>
              <a:t>P</a:t>
            </a:r>
            <a:r>
              <a:rPr sz="2850" spc="-114" dirty="0">
                <a:latin typeface="Times New Roman"/>
                <a:cs typeface="Times New Roman"/>
              </a:rPr>
              <a:t>o</a:t>
            </a:r>
            <a:r>
              <a:rPr sz="2850" spc="30" dirty="0">
                <a:latin typeface="Times New Roman"/>
                <a:cs typeface="Times New Roman"/>
              </a:rPr>
              <a:t>r</a:t>
            </a:r>
            <a:r>
              <a:rPr sz="2850" spc="-40" dirty="0">
                <a:latin typeface="Times New Roman"/>
                <a:cs typeface="Times New Roman"/>
              </a:rPr>
              <a:t> </a:t>
            </a:r>
            <a:r>
              <a:rPr sz="2850" spc="-130" dirty="0">
                <a:latin typeface="Times New Roman"/>
                <a:cs typeface="Times New Roman"/>
              </a:rPr>
              <a:t>e</a:t>
            </a:r>
            <a:r>
              <a:rPr sz="2850" spc="-140" dirty="0">
                <a:latin typeface="Times New Roman"/>
                <a:cs typeface="Times New Roman"/>
              </a:rPr>
              <a:t>j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65" dirty="0">
                <a:latin typeface="Times New Roman"/>
                <a:cs typeface="Times New Roman"/>
              </a:rPr>
              <a:t>m</a:t>
            </a:r>
            <a:r>
              <a:rPr sz="2850" spc="-114" dirty="0">
                <a:latin typeface="Times New Roman"/>
                <a:cs typeface="Times New Roman"/>
              </a:rPr>
              <a:t>plo</a:t>
            </a:r>
            <a:r>
              <a:rPr sz="2850" spc="40" dirty="0">
                <a:latin typeface="Times New Roman"/>
                <a:cs typeface="Times New Roman"/>
              </a:rPr>
              <a:t>:</a:t>
            </a:r>
            <a:endParaRPr sz="285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  <a:spcBef>
                <a:spcPts val="10"/>
              </a:spcBef>
            </a:pPr>
            <a:r>
              <a:rPr sz="2850" spc="300" dirty="0">
                <a:latin typeface="Times New Roman"/>
                <a:cs typeface="Times New Roman"/>
              </a:rPr>
              <a:t>&gt;</a:t>
            </a:r>
            <a:r>
              <a:rPr sz="2850" spc="295" dirty="0">
                <a:latin typeface="Times New Roman"/>
                <a:cs typeface="Times New Roman"/>
              </a:rPr>
              <a:t>&gt;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229" dirty="0">
                <a:latin typeface="Times New Roman"/>
                <a:cs typeface="Times New Roman"/>
              </a:rPr>
              <a:t>v</a:t>
            </a:r>
            <a:r>
              <a:rPr sz="2850" spc="300" dirty="0">
                <a:latin typeface="Times New Roman"/>
                <a:cs typeface="Times New Roman"/>
              </a:rPr>
              <a:t>=</a:t>
            </a:r>
            <a:r>
              <a:rPr sz="2850" spc="-210" dirty="0">
                <a:latin typeface="Times New Roman"/>
                <a:cs typeface="Times New Roman"/>
              </a:rPr>
              <a:t>[</a:t>
            </a:r>
            <a:r>
              <a:rPr sz="2850" spc="-120" dirty="0">
                <a:latin typeface="Times New Roman"/>
                <a:cs typeface="Times New Roman"/>
              </a:rPr>
              <a:t>4</a:t>
            </a:r>
            <a:r>
              <a:rPr sz="2850" spc="-50" dirty="0">
                <a:latin typeface="Times New Roman"/>
                <a:cs typeface="Times New Roman"/>
              </a:rPr>
              <a:t> </a:t>
            </a:r>
            <a:r>
              <a:rPr sz="2850" spc="-70" dirty="0">
                <a:latin typeface="Times New Roman"/>
                <a:cs typeface="Times New Roman"/>
              </a:rPr>
              <a:t>-</a:t>
            </a:r>
            <a:r>
              <a:rPr sz="2850" spc="-120" dirty="0">
                <a:latin typeface="Times New Roman"/>
                <a:cs typeface="Times New Roman"/>
              </a:rPr>
              <a:t>6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5</a:t>
            </a:r>
            <a:r>
              <a:rPr sz="2850" spc="-210" dirty="0">
                <a:latin typeface="Times New Roman"/>
                <a:cs typeface="Times New Roman"/>
              </a:rPr>
              <a:t>]</a:t>
            </a:r>
            <a:r>
              <a:rPr sz="2850" spc="-55" dirty="0">
                <a:latin typeface="Times New Roman"/>
                <a:cs typeface="Times New Roman"/>
              </a:rPr>
              <a:t> </a:t>
            </a:r>
            <a:r>
              <a:rPr sz="2850" spc="300" dirty="0">
                <a:latin typeface="Times New Roman"/>
                <a:cs typeface="Times New Roman"/>
              </a:rPr>
              <a:t>&gt;</a:t>
            </a:r>
            <a:r>
              <a:rPr sz="2850" spc="295" dirty="0">
                <a:latin typeface="Times New Roman"/>
                <a:cs typeface="Times New Roman"/>
              </a:rPr>
              <a:t>&gt;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229" dirty="0">
                <a:latin typeface="Times New Roman"/>
                <a:cs typeface="Times New Roman"/>
              </a:rPr>
              <a:t>v</a:t>
            </a:r>
            <a:r>
              <a:rPr sz="2850" spc="300" dirty="0">
                <a:latin typeface="Times New Roman"/>
                <a:cs typeface="Times New Roman"/>
              </a:rPr>
              <a:t>=</a:t>
            </a:r>
            <a:r>
              <a:rPr sz="2850" spc="-210" dirty="0">
                <a:latin typeface="Times New Roman"/>
                <a:cs typeface="Times New Roman"/>
              </a:rPr>
              <a:t>[</a:t>
            </a:r>
            <a:r>
              <a:rPr sz="2850" spc="-145" dirty="0">
                <a:latin typeface="Times New Roman"/>
                <a:cs typeface="Times New Roman"/>
              </a:rPr>
              <a:t>4</a:t>
            </a:r>
            <a:r>
              <a:rPr sz="2850" spc="110" dirty="0">
                <a:latin typeface="Times New Roman"/>
                <a:cs typeface="Times New Roman"/>
              </a:rPr>
              <a:t>,</a:t>
            </a:r>
            <a:r>
              <a:rPr sz="2850" spc="-70" dirty="0">
                <a:latin typeface="Times New Roman"/>
                <a:cs typeface="Times New Roman"/>
              </a:rPr>
              <a:t>-</a:t>
            </a:r>
            <a:r>
              <a:rPr sz="2850" spc="-114" dirty="0">
                <a:latin typeface="Times New Roman"/>
                <a:cs typeface="Times New Roman"/>
              </a:rPr>
              <a:t>6</a:t>
            </a:r>
            <a:r>
              <a:rPr sz="2850" spc="110" dirty="0">
                <a:latin typeface="Times New Roman"/>
                <a:cs typeface="Times New Roman"/>
              </a:rPr>
              <a:t>,</a:t>
            </a:r>
            <a:r>
              <a:rPr sz="2850" spc="-114" dirty="0">
                <a:latin typeface="Times New Roman"/>
                <a:cs typeface="Times New Roman"/>
              </a:rPr>
              <a:t>5</a:t>
            </a:r>
            <a:r>
              <a:rPr sz="2850" spc="-210" dirty="0">
                <a:latin typeface="Times New Roman"/>
                <a:cs typeface="Times New Roman"/>
              </a:rPr>
              <a:t>]</a:t>
            </a:r>
            <a:endParaRPr sz="2850">
              <a:latin typeface="Times New Roman"/>
              <a:cs typeface="Times New Roman"/>
            </a:endParaRPr>
          </a:p>
          <a:p>
            <a:pPr marL="314325" marR="5080" indent="-302260">
              <a:lnSpc>
                <a:spcPct val="100299"/>
              </a:lnSpc>
              <a:spcBef>
                <a:spcPts val="665"/>
              </a:spcBef>
              <a:buClr>
                <a:srgbClr val="D34816"/>
              </a:buClr>
              <a:buSzPct val="84210"/>
              <a:buChar char="●"/>
              <a:tabLst>
                <a:tab pos="314325" algn="l"/>
                <a:tab pos="314960" algn="l"/>
              </a:tabLst>
            </a:pPr>
            <a:r>
              <a:rPr sz="2850" spc="-430" dirty="0">
                <a:latin typeface="Times New Roman"/>
                <a:cs typeface="Times New Roman"/>
              </a:rPr>
              <a:t>T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165" dirty="0">
                <a:latin typeface="Times New Roman"/>
                <a:cs typeface="Times New Roman"/>
              </a:rPr>
              <a:t>m</a:t>
            </a:r>
            <a:r>
              <a:rPr sz="2850" spc="-145" dirty="0">
                <a:latin typeface="Times New Roman"/>
                <a:cs typeface="Times New Roman"/>
              </a:rPr>
              <a:t>b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00" dirty="0">
                <a:latin typeface="Times New Roman"/>
                <a:cs typeface="Times New Roman"/>
              </a:rPr>
              <a:t>é</a:t>
            </a:r>
            <a:r>
              <a:rPr sz="2850" spc="-120" dirty="0">
                <a:latin typeface="Times New Roman"/>
                <a:cs typeface="Times New Roman"/>
              </a:rPr>
              <a:t>n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200" dirty="0">
                <a:latin typeface="Times New Roman"/>
                <a:cs typeface="Times New Roman"/>
              </a:rPr>
              <a:t>s</a:t>
            </a:r>
            <a:r>
              <a:rPr sz="2850" spc="-110" dirty="0">
                <a:latin typeface="Times New Roman"/>
                <a:cs typeface="Times New Roman"/>
              </a:rPr>
              <a:t>e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145" dirty="0">
                <a:latin typeface="Times New Roman"/>
                <a:cs typeface="Times New Roman"/>
              </a:rPr>
              <a:t>p</a:t>
            </a:r>
            <a:r>
              <a:rPr sz="2850" spc="-114" dirty="0">
                <a:latin typeface="Times New Roman"/>
                <a:cs typeface="Times New Roman"/>
              </a:rPr>
              <a:t>u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14" dirty="0">
                <a:latin typeface="Times New Roman"/>
                <a:cs typeface="Times New Roman"/>
              </a:rPr>
              <a:t>d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20" dirty="0">
                <a:latin typeface="Times New Roman"/>
                <a:cs typeface="Times New Roman"/>
              </a:rPr>
              <a:t>n</a:t>
            </a:r>
            <a:r>
              <a:rPr sz="2850" spc="-110" dirty="0">
                <a:latin typeface="Times New Roman"/>
                <a:cs typeface="Times New Roman"/>
              </a:rPr>
              <a:t> 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14" dirty="0">
                <a:latin typeface="Times New Roman"/>
                <a:cs typeface="Times New Roman"/>
              </a:rPr>
              <a:t>n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15" dirty="0">
                <a:latin typeface="Times New Roman"/>
                <a:cs typeface="Times New Roman"/>
              </a:rPr>
              <a:t>r</a:t>
            </a:r>
            <a:r>
              <a:rPr sz="2850" spc="-114" dirty="0">
                <a:latin typeface="Times New Roman"/>
                <a:cs typeface="Times New Roman"/>
              </a:rPr>
              <a:t>o</a:t>
            </a:r>
            <a:r>
              <a:rPr sz="2850" spc="-145" dirty="0">
                <a:latin typeface="Times New Roman"/>
                <a:cs typeface="Times New Roman"/>
              </a:rPr>
              <a:t>d</a:t>
            </a:r>
            <a:r>
              <a:rPr sz="2850" spc="-114" dirty="0">
                <a:latin typeface="Times New Roman"/>
                <a:cs typeface="Times New Roman"/>
              </a:rPr>
              <a:t>u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30" dirty="0">
                <a:latin typeface="Times New Roman"/>
                <a:cs typeface="Times New Roman"/>
              </a:rPr>
              <a:t>r</a:t>
            </a:r>
            <a:r>
              <a:rPr sz="2850" spc="-70" dirty="0">
                <a:latin typeface="Times New Roman"/>
                <a:cs typeface="Times New Roman"/>
              </a:rPr>
              <a:t> 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229" dirty="0">
                <a:latin typeface="Times New Roman"/>
                <a:cs typeface="Times New Roman"/>
              </a:rPr>
              <a:t>s</a:t>
            </a:r>
            <a:r>
              <a:rPr sz="2850" spc="-114" dirty="0">
                <a:latin typeface="Times New Roman"/>
                <a:cs typeface="Times New Roman"/>
              </a:rPr>
              <a:t>p</a:t>
            </a:r>
            <a:r>
              <a:rPr sz="2850" spc="-130" dirty="0">
                <a:latin typeface="Times New Roman"/>
                <a:cs typeface="Times New Roman"/>
              </a:rPr>
              <a:t>e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210" dirty="0">
                <a:latin typeface="Times New Roman"/>
                <a:cs typeface="Times New Roman"/>
              </a:rPr>
              <a:t>f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215" dirty="0">
                <a:latin typeface="Times New Roman"/>
                <a:cs typeface="Times New Roman"/>
              </a:rPr>
              <a:t>a</a:t>
            </a:r>
            <a:r>
              <a:rPr sz="2850" spc="-145" dirty="0">
                <a:latin typeface="Times New Roman"/>
                <a:cs typeface="Times New Roman"/>
              </a:rPr>
              <a:t>n</a:t>
            </a:r>
            <a:r>
              <a:rPr sz="2850" spc="-114" dirty="0">
                <a:latin typeface="Times New Roman"/>
                <a:cs typeface="Times New Roman"/>
              </a:rPr>
              <a:t>d</a:t>
            </a:r>
            <a:r>
              <a:rPr sz="2850" spc="-120" dirty="0">
                <a:latin typeface="Times New Roman"/>
                <a:cs typeface="Times New Roman"/>
              </a:rPr>
              <a:t>o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10" dirty="0">
                <a:latin typeface="Times New Roman"/>
                <a:cs typeface="Times New Roman"/>
              </a:rPr>
              <a:t>l</a:t>
            </a:r>
            <a:r>
              <a:rPr sz="2850" spc="-85" dirty="0">
                <a:latin typeface="Times New Roman"/>
                <a:cs typeface="Times New Roman"/>
              </a:rPr>
              <a:t> </a:t>
            </a:r>
            <a:r>
              <a:rPr sz="2850" spc="-285" dirty="0">
                <a:latin typeface="Times New Roman"/>
                <a:cs typeface="Times New Roman"/>
              </a:rPr>
              <a:t>v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114" dirty="0">
                <a:latin typeface="Times New Roman"/>
                <a:cs typeface="Times New Roman"/>
              </a:rPr>
              <a:t>lo</a:t>
            </a:r>
            <a:r>
              <a:rPr sz="2850" spc="25" dirty="0">
                <a:latin typeface="Times New Roman"/>
                <a:cs typeface="Times New Roman"/>
              </a:rPr>
              <a:t>r  </a:t>
            </a:r>
            <a:r>
              <a:rPr sz="2850" spc="-110" dirty="0">
                <a:latin typeface="Times New Roman"/>
                <a:cs typeface="Times New Roman"/>
              </a:rPr>
              <a:t>de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185" dirty="0">
                <a:latin typeface="Times New Roman"/>
                <a:cs typeface="Times New Roman"/>
              </a:rPr>
              <a:t>cada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componente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110" dirty="0">
                <a:latin typeface="Times New Roman"/>
                <a:cs typeface="Times New Roman"/>
              </a:rPr>
              <a:t>en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05" dirty="0">
                <a:latin typeface="Times New Roman"/>
                <a:cs typeface="Times New Roman"/>
              </a:rPr>
              <a:t>el</a:t>
            </a:r>
            <a:r>
              <a:rPr sz="2850" spc="-85" dirty="0">
                <a:latin typeface="Times New Roman"/>
                <a:cs typeface="Times New Roman"/>
              </a:rPr>
              <a:t> orden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120" dirty="0">
                <a:latin typeface="Times New Roman"/>
                <a:cs typeface="Times New Roman"/>
              </a:rPr>
              <a:t>que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170" dirty="0">
                <a:latin typeface="Times New Roman"/>
                <a:cs typeface="Times New Roman"/>
              </a:rPr>
              <a:t>se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105" dirty="0">
                <a:latin typeface="Times New Roman"/>
                <a:cs typeface="Times New Roman"/>
              </a:rPr>
              <a:t>desee:</a:t>
            </a:r>
            <a:r>
              <a:rPr sz="2850" spc="-204" dirty="0">
                <a:latin typeface="Times New Roman"/>
                <a:cs typeface="Times New Roman"/>
              </a:rPr>
              <a:t> </a:t>
            </a:r>
            <a:r>
              <a:rPr sz="2850" spc="300" dirty="0">
                <a:latin typeface="Times New Roman"/>
                <a:cs typeface="Times New Roman"/>
              </a:rPr>
              <a:t>&gt;&gt; </a:t>
            </a:r>
            <a:r>
              <a:rPr sz="2850" spc="305" dirty="0">
                <a:latin typeface="Times New Roman"/>
                <a:cs typeface="Times New Roman"/>
              </a:rPr>
              <a:t> </a:t>
            </a:r>
            <a:r>
              <a:rPr sz="2850" spc="-150" dirty="0">
                <a:latin typeface="Times New Roman"/>
                <a:cs typeface="Times New Roman"/>
              </a:rPr>
              <a:t>w</a:t>
            </a:r>
            <a:r>
              <a:rPr sz="2850" spc="-70" dirty="0">
                <a:latin typeface="Times New Roman"/>
                <a:cs typeface="Times New Roman"/>
              </a:rPr>
              <a:t>(</a:t>
            </a:r>
            <a:r>
              <a:rPr sz="2850" spc="-114" dirty="0">
                <a:latin typeface="Times New Roman"/>
                <a:cs typeface="Times New Roman"/>
              </a:rPr>
              <a:t>2</a:t>
            </a:r>
            <a:r>
              <a:rPr sz="2850" spc="-70" dirty="0">
                <a:latin typeface="Times New Roman"/>
                <a:cs typeface="Times New Roman"/>
              </a:rPr>
              <a:t>)</a:t>
            </a:r>
            <a:r>
              <a:rPr sz="2850" spc="300" dirty="0">
                <a:latin typeface="Times New Roman"/>
                <a:cs typeface="Times New Roman"/>
              </a:rPr>
              <a:t>=</a:t>
            </a:r>
            <a:r>
              <a:rPr sz="2850" spc="-70" dirty="0">
                <a:latin typeface="Times New Roman"/>
                <a:cs typeface="Times New Roman"/>
              </a:rPr>
              <a:t>-</a:t>
            </a:r>
            <a:r>
              <a:rPr sz="2850" spc="-114" dirty="0">
                <a:latin typeface="Times New Roman"/>
                <a:cs typeface="Times New Roman"/>
              </a:rPr>
              <a:t>6</a:t>
            </a:r>
            <a:r>
              <a:rPr sz="2850" spc="120" dirty="0">
                <a:latin typeface="Times New Roman"/>
                <a:cs typeface="Times New Roman"/>
              </a:rPr>
              <a:t>,</a:t>
            </a:r>
            <a:r>
              <a:rPr sz="2850" spc="-180" dirty="0">
                <a:latin typeface="Times New Roman"/>
                <a:cs typeface="Times New Roman"/>
              </a:rPr>
              <a:t> </a:t>
            </a:r>
            <a:r>
              <a:rPr sz="2850" spc="-150" dirty="0">
                <a:latin typeface="Times New Roman"/>
                <a:cs typeface="Times New Roman"/>
              </a:rPr>
              <a:t>w</a:t>
            </a:r>
            <a:r>
              <a:rPr sz="2850" spc="-70" dirty="0">
                <a:latin typeface="Times New Roman"/>
                <a:cs typeface="Times New Roman"/>
              </a:rPr>
              <a:t>(</a:t>
            </a:r>
            <a:r>
              <a:rPr sz="2850" spc="-114" dirty="0">
                <a:latin typeface="Times New Roman"/>
                <a:cs typeface="Times New Roman"/>
              </a:rPr>
              <a:t>1</a:t>
            </a:r>
            <a:r>
              <a:rPr sz="2850" spc="-70" dirty="0">
                <a:latin typeface="Times New Roman"/>
                <a:cs typeface="Times New Roman"/>
              </a:rPr>
              <a:t>)</a:t>
            </a:r>
            <a:r>
              <a:rPr sz="2850" spc="300" dirty="0">
                <a:latin typeface="Times New Roman"/>
                <a:cs typeface="Times New Roman"/>
              </a:rPr>
              <a:t>=</a:t>
            </a:r>
            <a:r>
              <a:rPr sz="2850" spc="-114" dirty="0">
                <a:latin typeface="Times New Roman"/>
                <a:cs typeface="Times New Roman"/>
              </a:rPr>
              <a:t>4</a:t>
            </a:r>
            <a:r>
              <a:rPr sz="2850" spc="120" dirty="0">
                <a:latin typeface="Times New Roman"/>
                <a:cs typeface="Times New Roman"/>
              </a:rPr>
              <a:t>,</a:t>
            </a:r>
            <a:r>
              <a:rPr sz="2850" spc="-180" dirty="0">
                <a:latin typeface="Times New Roman"/>
                <a:cs typeface="Times New Roman"/>
              </a:rPr>
              <a:t> </a:t>
            </a:r>
            <a:r>
              <a:rPr sz="2850" spc="-150" dirty="0">
                <a:latin typeface="Times New Roman"/>
                <a:cs typeface="Times New Roman"/>
              </a:rPr>
              <a:t>w</a:t>
            </a:r>
            <a:r>
              <a:rPr sz="2850" spc="-70" dirty="0">
                <a:latin typeface="Times New Roman"/>
                <a:cs typeface="Times New Roman"/>
              </a:rPr>
              <a:t>(</a:t>
            </a:r>
            <a:r>
              <a:rPr sz="2850" spc="-114" dirty="0">
                <a:latin typeface="Times New Roman"/>
                <a:cs typeface="Times New Roman"/>
              </a:rPr>
              <a:t>3</a:t>
            </a:r>
            <a:r>
              <a:rPr sz="2850" spc="-70" dirty="0">
                <a:latin typeface="Times New Roman"/>
                <a:cs typeface="Times New Roman"/>
              </a:rPr>
              <a:t>)</a:t>
            </a:r>
            <a:r>
              <a:rPr sz="2850" spc="300" dirty="0">
                <a:latin typeface="Times New Roman"/>
                <a:cs typeface="Times New Roman"/>
              </a:rPr>
              <a:t>=</a:t>
            </a:r>
            <a:r>
              <a:rPr sz="2850" spc="-120" dirty="0">
                <a:latin typeface="Times New Roman"/>
                <a:cs typeface="Times New Roman"/>
              </a:rPr>
              <a:t>5</a:t>
            </a:r>
            <a:endParaRPr sz="285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137" y="4728972"/>
            <a:ext cx="5843754" cy="24590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666" y="698996"/>
            <a:ext cx="68345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Vectores</a:t>
            </a:r>
            <a:r>
              <a:rPr spc="-50" dirty="0"/>
              <a:t> </a:t>
            </a:r>
            <a:r>
              <a:rPr spc="-60" dirty="0"/>
              <a:t>Columna</a:t>
            </a:r>
            <a:r>
              <a:rPr spc="-65" dirty="0"/>
              <a:t> </a:t>
            </a:r>
            <a:r>
              <a:rPr spc="-120" dirty="0"/>
              <a:t>y</a:t>
            </a:r>
            <a:r>
              <a:rPr spc="-5" dirty="0"/>
              <a:t> </a:t>
            </a:r>
            <a:r>
              <a:rPr spc="-55" dirty="0"/>
              <a:t>matrices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087" y="5547360"/>
            <a:ext cx="5750051" cy="14843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0360" marR="5080" indent="-302260" algn="just">
              <a:lnSpc>
                <a:spcPct val="100400"/>
              </a:lnSpc>
              <a:spcBef>
                <a:spcPts val="90"/>
              </a:spcBef>
              <a:buClr>
                <a:srgbClr val="D34816"/>
              </a:buClr>
              <a:buSzPct val="84210"/>
              <a:buChar char="●"/>
              <a:tabLst>
                <a:tab pos="340995" algn="l"/>
              </a:tabLst>
            </a:pPr>
            <a:r>
              <a:rPr spc="-204" dirty="0"/>
              <a:t>En </a:t>
            </a:r>
            <a:r>
              <a:rPr spc="-95" dirty="0"/>
              <a:t>general, </a:t>
            </a:r>
            <a:r>
              <a:rPr spc="-170" dirty="0"/>
              <a:t>se </a:t>
            </a:r>
            <a:r>
              <a:rPr spc="-100" dirty="0"/>
              <a:t>introducen </a:t>
            </a:r>
            <a:r>
              <a:rPr spc="-145" dirty="0"/>
              <a:t>como </a:t>
            </a:r>
            <a:r>
              <a:rPr spc="-150" dirty="0"/>
              <a:t>los </a:t>
            </a:r>
            <a:r>
              <a:rPr spc="-125" dirty="0"/>
              <a:t>vectores </a:t>
            </a:r>
            <a:r>
              <a:rPr spc="-190" dirty="0"/>
              <a:t>“fila”, </a:t>
            </a:r>
            <a:r>
              <a:rPr spc="-135" dirty="0"/>
              <a:t>separando </a:t>
            </a:r>
            <a:r>
              <a:rPr spc="-130" dirty="0"/>
              <a:t> </a:t>
            </a:r>
            <a:r>
              <a:rPr spc="-190" dirty="0"/>
              <a:t>las</a:t>
            </a:r>
            <a:r>
              <a:rPr spc="-40" dirty="0"/>
              <a:t> </a:t>
            </a:r>
            <a:r>
              <a:rPr spc="-185" dirty="0"/>
              <a:t>filas</a:t>
            </a:r>
            <a:r>
              <a:rPr spc="-65" dirty="0"/>
              <a:t> por</a:t>
            </a:r>
            <a:r>
              <a:rPr spc="-70" dirty="0"/>
              <a:t> </a:t>
            </a:r>
            <a:r>
              <a:rPr spc="-114" dirty="0"/>
              <a:t>un</a:t>
            </a:r>
            <a:r>
              <a:rPr spc="-75" dirty="0"/>
              <a:t> </a:t>
            </a:r>
            <a:r>
              <a:rPr spc="-85" dirty="0"/>
              <a:t>punto</a:t>
            </a:r>
            <a:r>
              <a:rPr spc="-80" dirty="0"/>
              <a:t> </a:t>
            </a:r>
            <a:r>
              <a:rPr spc="-235" dirty="0"/>
              <a:t>y</a:t>
            </a:r>
            <a:r>
              <a:rPr spc="-50" dirty="0"/>
              <a:t> </a:t>
            </a:r>
            <a:r>
              <a:rPr spc="-130" dirty="0"/>
              <a:t>coma:</a:t>
            </a:r>
            <a:r>
              <a:rPr spc="-204" dirty="0"/>
              <a:t> </a:t>
            </a:r>
            <a:r>
              <a:rPr spc="300" dirty="0"/>
              <a:t>&gt;&gt;</a:t>
            </a:r>
            <a:r>
              <a:rPr spc="-45" dirty="0"/>
              <a:t> </a:t>
            </a:r>
            <a:r>
              <a:rPr spc="-65" dirty="0"/>
              <a:t>b=[0;1;-5]</a:t>
            </a:r>
            <a:r>
              <a:rPr spc="-30" dirty="0"/>
              <a:t> </a:t>
            </a:r>
            <a:r>
              <a:rPr spc="285" dirty="0"/>
              <a:t>&gt;&gt;</a:t>
            </a:r>
            <a:r>
              <a:rPr spc="-50" dirty="0"/>
              <a:t> </a:t>
            </a:r>
            <a:r>
              <a:rPr spc="-65" dirty="0"/>
              <a:t>a=[-2</a:t>
            </a:r>
            <a:r>
              <a:rPr spc="-50" dirty="0"/>
              <a:t> </a:t>
            </a:r>
            <a:r>
              <a:rPr spc="-70" dirty="0"/>
              <a:t>4;5</a:t>
            </a:r>
            <a:r>
              <a:rPr spc="-45" dirty="0"/>
              <a:t> </a:t>
            </a:r>
            <a:r>
              <a:rPr spc="-60" dirty="0"/>
              <a:t>- </a:t>
            </a:r>
            <a:r>
              <a:rPr spc="-700" dirty="0"/>
              <a:t> </a:t>
            </a:r>
            <a:r>
              <a:rPr spc="-70" dirty="0"/>
              <a:t>1;7</a:t>
            </a:r>
            <a:r>
              <a:rPr spc="-85" dirty="0"/>
              <a:t> </a:t>
            </a:r>
            <a:r>
              <a:rPr spc="-160" dirty="0"/>
              <a:t>1]</a:t>
            </a:r>
          </a:p>
          <a:p>
            <a:pPr marL="340360" marR="182245" indent="-302260">
              <a:lnSpc>
                <a:spcPct val="100299"/>
              </a:lnSpc>
              <a:spcBef>
                <a:spcPts val="660"/>
              </a:spcBef>
              <a:buClr>
                <a:srgbClr val="D34816"/>
              </a:buClr>
              <a:buSzPct val="84210"/>
              <a:buChar char="●"/>
              <a:tabLst>
                <a:tab pos="339725" algn="l"/>
                <a:tab pos="340995" algn="l"/>
              </a:tabLst>
            </a:pPr>
            <a:r>
              <a:rPr spc="-430" dirty="0"/>
              <a:t>T</a:t>
            </a:r>
            <a:r>
              <a:rPr spc="-240" dirty="0"/>
              <a:t>a</a:t>
            </a:r>
            <a:r>
              <a:rPr spc="-165" dirty="0"/>
              <a:t>m</a:t>
            </a:r>
            <a:r>
              <a:rPr spc="-145" dirty="0"/>
              <a:t>b</a:t>
            </a:r>
            <a:r>
              <a:rPr spc="-140" dirty="0"/>
              <a:t>i</a:t>
            </a:r>
            <a:r>
              <a:rPr spc="-100" dirty="0"/>
              <a:t>é</a:t>
            </a:r>
            <a:r>
              <a:rPr spc="-120" dirty="0"/>
              <a:t>n</a:t>
            </a:r>
            <a:r>
              <a:rPr spc="-80" dirty="0"/>
              <a:t> </a:t>
            </a:r>
            <a:r>
              <a:rPr spc="-200" dirty="0"/>
              <a:t>s</a:t>
            </a:r>
            <a:r>
              <a:rPr spc="-110" dirty="0"/>
              <a:t>e</a:t>
            </a:r>
            <a:r>
              <a:rPr spc="-75" dirty="0"/>
              <a:t> </a:t>
            </a:r>
            <a:r>
              <a:rPr spc="-145" dirty="0"/>
              <a:t>p</a:t>
            </a:r>
            <a:r>
              <a:rPr spc="-114" dirty="0"/>
              <a:t>u</a:t>
            </a:r>
            <a:r>
              <a:rPr spc="-100" dirty="0"/>
              <a:t>e</a:t>
            </a:r>
            <a:r>
              <a:rPr spc="-114" dirty="0"/>
              <a:t>d</a:t>
            </a:r>
            <a:r>
              <a:rPr spc="-100" dirty="0"/>
              <a:t>e</a:t>
            </a:r>
            <a:r>
              <a:rPr spc="-120" dirty="0"/>
              <a:t>n</a:t>
            </a:r>
            <a:r>
              <a:rPr spc="-110" dirty="0"/>
              <a:t> </a:t>
            </a:r>
            <a:r>
              <a:rPr spc="-140" dirty="0"/>
              <a:t>i</a:t>
            </a:r>
            <a:r>
              <a:rPr spc="-114" dirty="0"/>
              <a:t>n</a:t>
            </a:r>
            <a:r>
              <a:rPr spc="30" dirty="0"/>
              <a:t>t</a:t>
            </a:r>
            <a:r>
              <a:rPr spc="15" dirty="0"/>
              <a:t>r</a:t>
            </a:r>
            <a:r>
              <a:rPr spc="-145" dirty="0"/>
              <a:t>o</a:t>
            </a:r>
            <a:r>
              <a:rPr spc="-114" dirty="0"/>
              <a:t>du</a:t>
            </a:r>
            <a:r>
              <a:rPr spc="-160" dirty="0"/>
              <a:t>c</a:t>
            </a:r>
            <a:r>
              <a:rPr spc="-140" dirty="0"/>
              <a:t>i</a:t>
            </a:r>
            <a:r>
              <a:rPr spc="30" dirty="0"/>
              <a:t>r</a:t>
            </a:r>
            <a:r>
              <a:rPr spc="-70" dirty="0"/>
              <a:t> </a:t>
            </a:r>
            <a:r>
              <a:rPr spc="-100" dirty="0"/>
              <a:t>e</a:t>
            </a:r>
            <a:r>
              <a:rPr spc="-229" dirty="0"/>
              <a:t>s</a:t>
            </a:r>
            <a:r>
              <a:rPr spc="-114" dirty="0"/>
              <a:t>p</a:t>
            </a:r>
            <a:r>
              <a:rPr spc="-130" dirty="0"/>
              <a:t>e</a:t>
            </a:r>
            <a:r>
              <a:rPr spc="-160" dirty="0"/>
              <a:t>c</a:t>
            </a:r>
            <a:r>
              <a:rPr spc="-140" dirty="0"/>
              <a:t>i</a:t>
            </a:r>
            <a:r>
              <a:rPr spc="-210" dirty="0"/>
              <a:t>f</a:t>
            </a:r>
            <a:r>
              <a:rPr spc="-140" dirty="0"/>
              <a:t>i</a:t>
            </a:r>
            <a:r>
              <a:rPr spc="-160" dirty="0"/>
              <a:t>c</a:t>
            </a:r>
            <a:r>
              <a:rPr spc="-215" dirty="0"/>
              <a:t>a</a:t>
            </a:r>
            <a:r>
              <a:rPr spc="-145" dirty="0"/>
              <a:t>n</a:t>
            </a:r>
            <a:r>
              <a:rPr spc="-114" dirty="0"/>
              <a:t>d</a:t>
            </a:r>
            <a:r>
              <a:rPr spc="-120" dirty="0"/>
              <a:t>o</a:t>
            </a:r>
            <a:r>
              <a:rPr spc="-80" dirty="0"/>
              <a:t> </a:t>
            </a:r>
            <a:r>
              <a:rPr spc="-185" dirty="0"/>
              <a:t>c</a:t>
            </a:r>
            <a:r>
              <a:rPr spc="-215" dirty="0"/>
              <a:t>a</a:t>
            </a:r>
            <a:r>
              <a:rPr spc="-114" dirty="0"/>
              <a:t>d</a:t>
            </a:r>
            <a:r>
              <a:rPr spc="-225" dirty="0"/>
              <a:t>a</a:t>
            </a:r>
            <a:r>
              <a:rPr spc="-75" dirty="0"/>
              <a:t> </a:t>
            </a:r>
            <a:r>
              <a:rPr spc="-145" dirty="0"/>
              <a:t>u</a:t>
            </a:r>
            <a:r>
              <a:rPr spc="-114" dirty="0"/>
              <a:t>n</a:t>
            </a:r>
            <a:r>
              <a:rPr spc="-120" dirty="0"/>
              <a:t>o</a:t>
            </a:r>
            <a:r>
              <a:rPr spc="-50" dirty="0"/>
              <a:t> </a:t>
            </a:r>
            <a:r>
              <a:rPr spc="-145" dirty="0"/>
              <a:t>d</a:t>
            </a:r>
            <a:r>
              <a:rPr spc="-110" dirty="0"/>
              <a:t>e</a:t>
            </a:r>
            <a:r>
              <a:rPr spc="-75" dirty="0"/>
              <a:t> </a:t>
            </a:r>
            <a:r>
              <a:rPr spc="-200" dirty="0"/>
              <a:t>s</a:t>
            </a:r>
            <a:r>
              <a:rPr spc="-145" dirty="0"/>
              <a:t>u</a:t>
            </a:r>
            <a:r>
              <a:rPr spc="-165" dirty="0"/>
              <a:t>s  </a:t>
            </a:r>
            <a:r>
              <a:rPr spc="-114" dirty="0"/>
              <a:t>elementos</a:t>
            </a:r>
            <a:r>
              <a:rPr spc="-95" dirty="0"/>
              <a:t> </a:t>
            </a:r>
            <a:r>
              <a:rPr spc="-110" dirty="0"/>
              <a:t>en</a:t>
            </a:r>
            <a:r>
              <a:rPr spc="-80" dirty="0"/>
              <a:t> </a:t>
            </a:r>
            <a:r>
              <a:rPr spc="-105" dirty="0"/>
              <a:t>el</a:t>
            </a:r>
            <a:r>
              <a:rPr spc="-85" dirty="0"/>
              <a:t> orden</a:t>
            </a:r>
            <a:r>
              <a:rPr spc="-80" dirty="0"/>
              <a:t> </a:t>
            </a:r>
            <a:r>
              <a:rPr spc="-120" dirty="0"/>
              <a:t>que</a:t>
            </a:r>
            <a:r>
              <a:rPr spc="-75" dirty="0"/>
              <a:t> </a:t>
            </a:r>
            <a:r>
              <a:rPr spc="-170" dirty="0"/>
              <a:t>se</a:t>
            </a:r>
            <a:r>
              <a:rPr spc="-75" dirty="0"/>
              <a:t> </a:t>
            </a:r>
            <a:r>
              <a:rPr spc="-105" dirty="0"/>
              <a:t>desee;</a:t>
            </a:r>
            <a:r>
              <a:rPr spc="-175" dirty="0"/>
              <a:t> </a:t>
            </a:r>
            <a:r>
              <a:rPr spc="-75" dirty="0"/>
              <a:t>por</a:t>
            </a:r>
            <a:r>
              <a:rPr spc="-70" dirty="0"/>
              <a:t> </a:t>
            </a:r>
            <a:r>
              <a:rPr spc="-105" dirty="0"/>
              <a:t>ejemplo:</a:t>
            </a:r>
            <a:r>
              <a:rPr spc="-180" dirty="0"/>
              <a:t> </a:t>
            </a:r>
            <a:r>
              <a:rPr spc="300" dirty="0"/>
              <a:t>&gt;&gt; </a:t>
            </a:r>
            <a:r>
              <a:rPr spc="305" dirty="0"/>
              <a:t> </a:t>
            </a:r>
            <a:r>
              <a:rPr spc="-75" dirty="0"/>
              <a:t>m(2,2)</a:t>
            </a:r>
            <a:r>
              <a:rPr spc="-35" dirty="0"/>
              <a:t> </a:t>
            </a:r>
            <a:r>
              <a:rPr spc="295" dirty="0"/>
              <a:t>=</a:t>
            </a:r>
            <a:r>
              <a:rPr spc="-45" dirty="0"/>
              <a:t> </a:t>
            </a:r>
            <a:r>
              <a:rPr spc="-20" dirty="0"/>
              <a:t>-1,</a:t>
            </a:r>
            <a:r>
              <a:rPr spc="-175" dirty="0"/>
              <a:t> </a:t>
            </a:r>
            <a:r>
              <a:rPr spc="-75" dirty="0"/>
              <a:t>m(3,1)</a:t>
            </a:r>
            <a:r>
              <a:rPr spc="-35" dirty="0"/>
              <a:t> </a:t>
            </a:r>
            <a:r>
              <a:rPr spc="295" dirty="0"/>
              <a:t>=</a:t>
            </a:r>
            <a:r>
              <a:rPr spc="-75" dirty="0"/>
              <a:t> </a:t>
            </a:r>
            <a:r>
              <a:rPr dirty="0"/>
              <a:t>7,</a:t>
            </a:r>
            <a:r>
              <a:rPr spc="-180" dirty="0"/>
              <a:t> </a:t>
            </a:r>
            <a:r>
              <a:rPr spc="-70" dirty="0"/>
              <a:t>m(2,1)</a:t>
            </a:r>
            <a:r>
              <a:rPr spc="-30" dirty="0"/>
              <a:t> </a:t>
            </a:r>
            <a:r>
              <a:rPr spc="295" dirty="0"/>
              <a:t>=</a:t>
            </a:r>
            <a:r>
              <a:rPr spc="-75" dirty="0"/>
              <a:t> </a:t>
            </a:r>
            <a:r>
              <a:rPr dirty="0"/>
              <a:t>5,</a:t>
            </a:r>
            <a:r>
              <a:rPr spc="-180" dirty="0"/>
              <a:t> </a:t>
            </a:r>
            <a:r>
              <a:rPr spc="-75" dirty="0"/>
              <a:t>m(1,1)</a:t>
            </a:r>
            <a:r>
              <a:rPr spc="-35" dirty="0"/>
              <a:t> </a:t>
            </a:r>
            <a:r>
              <a:rPr spc="295" dirty="0"/>
              <a:t>=</a:t>
            </a:r>
            <a:r>
              <a:rPr spc="-40" dirty="0"/>
              <a:t> </a:t>
            </a:r>
            <a:r>
              <a:rPr spc="-30" dirty="0"/>
              <a:t>-2,</a:t>
            </a:r>
            <a:r>
              <a:rPr spc="-150" dirty="0"/>
              <a:t> </a:t>
            </a:r>
            <a:r>
              <a:rPr spc="-75" dirty="0"/>
              <a:t>m(1,2)</a:t>
            </a:r>
          </a:p>
          <a:p>
            <a:pPr marL="340360">
              <a:lnSpc>
                <a:spcPct val="100000"/>
              </a:lnSpc>
              <a:spcBef>
                <a:spcPts val="15"/>
              </a:spcBef>
            </a:pPr>
            <a:r>
              <a:rPr spc="295" dirty="0"/>
              <a:t>=</a:t>
            </a:r>
            <a:r>
              <a:rPr spc="-80" dirty="0"/>
              <a:t> </a:t>
            </a:r>
            <a:r>
              <a:rPr spc="-114" dirty="0"/>
              <a:t>4</a:t>
            </a:r>
            <a:r>
              <a:rPr spc="120" dirty="0"/>
              <a:t>,</a:t>
            </a:r>
            <a:r>
              <a:rPr spc="-180" dirty="0"/>
              <a:t> </a:t>
            </a:r>
            <a:r>
              <a:rPr spc="-165" dirty="0"/>
              <a:t>m</a:t>
            </a:r>
            <a:r>
              <a:rPr spc="-70" dirty="0"/>
              <a:t>(</a:t>
            </a:r>
            <a:r>
              <a:rPr spc="-114" dirty="0"/>
              <a:t>3</a:t>
            </a:r>
            <a:r>
              <a:rPr spc="110" dirty="0"/>
              <a:t>,</a:t>
            </a:r>
            <a:r>
              <a:rPr spc="-114" dirty="0"/>
              <a:t>2</a:t>
            </a:r>
            <a:r>
              <a:rPr spc="-60" dirty="0"/>
              <a:t>)</a:t>
            </a:r>
            <a:r>
              <a:rPr spc="-65" dirty="0"/>
              <a:t> </a:t>
            </a:r>
            <a:r>
              <a:rPr spc="295" dirty="0"/>
              <a:t>=</a:t>
            </a:r>
            <a:r>
              <a:rPr spc="-50" dirty="0"/>
              <a:t> </a:t>
            </a:r>
            <a:r>
              <a:rPr spc="-120" dirty="0"/>
              <a:t>1</a:t>
            </a: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3450" spc="-35" dirty="0">
                <a:solidFill>
                  <a:srgbClr val="696464"/>
                </a:solidFill>
                <a:latin typeface="Franklin Gothic Medium"/>
                <a:cs typeface="Franklin Gothic Medium"/>
              </a:rPr>
              <a:t>Elementos</a:t>
            </a:r>
            <a:r>
              <a:rPr sz="3450" spc="10" dirty="0">
                <a:solidFill>
                  <a:srgbClr val="696464"/>
                </a:solidFill>
                <a:latin typeface="Franklin Gothic Medium"/>
                <a:cs typeface="Franklin Gothic Medium"/>
              </a:rPr>
              <a:t> </a:t>
            </a:r>
            <a:r>
              <a:rPr sz="3450" dirty="0">
                <a:solidFill>
                  <a:srgbClr val="696464"/>
                </a:solidFill>
                <a:latin typeface="Franklin Gothic Medium"/>
                <a:cs typeface="Franklin Gothic Medium"/>
              </a:rPr>
              <a:t>de</a:t>
            </a:r>
            <a:r>
              <a:rPr sz="3450" spc="-10" dirty="0">
                <a:solidFill>
                  <a:srgbClr val="696464"/>
                </a:solidFill>
                <a:latin typeface="Franklin Gothic Medium"/>
                <a:cs typeface="Franklin Gothic Medium"/>
              </a:rPr>
              <a:t> </a:t>
            </a:r>
            <a:r>
              <a:rPr sz="3450" spc="-25" dirty="0">
                <a:solidFill>
                  <a:srgbClr val="696464"/>
                </a:solidFill>
                <a:latin typeface="Franklin Gothic Medium"/>
                <a:cs typeface="Franklin Gothic Medium"/>
              </a:rPr>
              <a:t>las</a:t>
            </a:r>
            <a:r>
              <a:rPr sz="3450" spc="15" dirty="0">
                <a:solidFill>
                  <a:srgbClr val="696464"/>
                </a:solidFill>
                <a:latin typeface="Franklin Gothic Medium"/>
                <a:cs typeface="Franklin Gothic Medium"/>
              </a:rPr>
              <a:t> </a:t>
            </a:r>
            <a:r>
              <a:rPr sz="3450" spc="-40" dirty="0">
                <a:solidFill>
                  <a:srgbClr val="696464"/>
                </a:solidFill>
                <a:latin typeface="Franklin Gothic Medium"/>
                <a:cs typeface="Franklin Gothic Medium"/>
              </a:rPr>
              <a:t>matrices</a:t>
            </a:r>
            <a:endParaRPr sz="345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852" y="744627"/>
            <a:ext cx="7773034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45" dirty="0"/>
              <a:t>Posición</a:t>
            </a:r>
            <a:r>
              <a:rPr sz="3950" spc="15" dirty="0"/>
              <a:t> </a:t>
            </a:r>
            <a:r>
              <a:rPr sz="3950" dirty="0"/>
              <a:t>de</a:t>
            </a:r>
            <a:r>
              <a:rPr sz="3950" spc="-10" dirty="0"/>
              <a:t> </a:t>
            </a:r>
            <a:r>
              <a:rPr sz="3950" spc="-20" dirty="0"/>
              <a:t>las</a:t>
            </a:r>
            <a:r>
              <a:rPr sz="3950" spc="-25" dirty="0"/>
              <a:t> </a:t>
            </a:r>
            <a:r>
              <a:rPr sz="3950" spc="-10" dirty="0"/>
              <a:t>unidades</a:t>
            </a:r>
            <a:r>
              <a:rPr sz="3950" spc="-25" dirty="0"/>
              <a:t> </a:t>
            </a:r>
            <a:r>
              <a:rPr sz="3950" spc="-5" dirty="0"/>
              <a:t>en</a:t>
            </a:r>
            <a:r>
              <a:rPr sz="3950" spc="-20" dirty="0"/>
              <a:t> </a:t>
            </a:r>
            <a:r>
              <a:rPr sz="3950" spc="-130" dirty="0"/>
              <a:t>MATLAB</a:t>
            </a:r>
            <a:endParaRPr sz="39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363" y="2353055"/>
            <a:ext cx="6516623" cy="38602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70980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Algunas</a:t>
            </a:r>
            <a:r>
              <a:rPr spc="-30" dirty="0"/>
              <a:t> </a:t>
            </a:r>
            <a:r>
              <a:rPr spc="-25" dirty="0"/>
              <a:t>funciones</a:t>
            </a:r>
            <a:r>
              <a:rPr spc="-30" dirty="0"/>
              <a:t> </a:t>
            </a:r>
            <a:r>
              <a:rPr spc="-10" dirty="0"/>
              <a:t>en</a:t>
            </a:r>
            <a:r>
              <a:rPr spc="-20" dirty="0"/>
              <a:t> </a:t>
            </a:r>
            <a:r>
              <a:rPr spc="-150" dirty="0"/>
              <a:t>MATLAB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048" y="2342388"/>
            <a:ext cx="6408419" cy="34320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846" y="327164"/>
            <a:ext cx="811466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20" dirty="0"/>
              <a:t>Operaciones</a:t>
            </a:r>
            <a:r>
              <a:rPr sz="3950" spc="10" dirty="0"/>
              <a:t> </a:t>
            </a:r>
            <a:r>
              <a:rPr sz="3950" spc="-30" dirty="0"/>
              <a:t>algebraicas</a:t>
            </a:r>
            <a:r>
              <a:rPr sz="3950" spc="-25" dirty="0"/>
              <a:t> </a:t>
            </a:r>
            <a:r>
              <a:rPr sz="3950" spc="-15" dirty="0"/>
              <a:t>con</a:t>
            </a:r>
            <a:r>
              <a:rPr sz="3950" spc="15" dirty="0"/>
              <a:t> </a:t>
            </a:r>
            <a:r>
              <a:rPr sz="3950" spc="-45" dirty="0"/>
              <a:t>matrices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285946" y="942891"/>
            <a:ext cx="8105775" cy="8966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4325" marR="5080" indent="-302260">
              <a:lnSpc>
                <a:spcPct val="100299"/>
              </a:lnSpc>
              <a:spcBef>
                <a:spcPts val="95"/>
              </a:spcBef>
              <a:buClr>
                <a:srgbClr val="D34816"/>
              </a:buClr>
              <a:buSzPct val="84210"/>
              <a:buChar char="●"/>
              <a:tabLst>
                <a:tab pos="314325" algn="l"/>
                <a:tab pos="314960" algn="l"/>
              </a:tabLst>
            </a:pPr>
            <a:r>
              <a:rPr sz="2850" spc="-390" dirty="0">
                <a:latin typeface="Times New Roman"/>
                <a:cs typeface="Times New Roman"/>
              </a:rPr>
              <a:t>S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55" dirty="0">
                <a:latin typeface="Times New Roman"/>
                <a:cs typeface="Times New Roman"/>
              </a:rPr>
              <a:t> </a:t>
            </a:r>
            <a:r>
              <a:rPr sz="2850" spc="-225" dirty="0">
                <a:latin typeface="Times New Roman"/>
                <a:cs typeface="Times New Roman"/>
              </a:rPr>
              <a:t>a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235" dirty="0">
                <a:latin typeface="Times New Roman"/>
                <a:cs typeface="Times New Roman"/>
              </a:rPr>
              <a:t>y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50" dirty="0">
                <a:latin typeface="Times New Roman"/>
                <a:cs typeface="Times New Roman"/>
              </a:rPr>
              <a:t>b</a:t>
            </a:r>
            <a:r>
              <a:rPr sz="2850" spc="-50" dirty="0">
                <a:latin typeface="Times New Roman"/>
                <a:cs typeface="Times New Roman"/>
              </a:rPr>
              <a:t> </a:t>
            </a:r>
            <a:r>
              <a:rPr sz="2850" spc="-229" dirty="0">
                <a:latin typeface="Times New Roman"/>
                <a:cs typeface="Times New Roman"/>
              </a:rPr>
              <a:t>s</a:t>
            </a:r>
            <a:r>
              <a:rPr sz="2850" spc="-145" dirty="0">
                <a:latin typeface="Times New Roman"/>
                <a:cs typeface="Times New Roman"/>
              </a:rPr>
              <a:t>o</a:t>
            </a:r>
            <a:r>
              <a:rPr sz="2850" spc="-120" dirty="0">
                <a:latin typeface="Times New Roman"/>
                <a:cs typeface="Times New Roman"/>
              </a:rPr>
              <a:t>n</a:t>
            </a:r>
            <a:r>
              <a:rPr sz="2850" spc="-50" dirty="0">
                <a:latin typeface="Times New Roman"/>
                <a:cs typeface="Times New Roman"/>
              </a:rPr>
              <a:t> </a:t>
            </a:r>
            <a:r>
              <a:rPr sz="2850" spc="-165" dirty="0">
                <a:latin typeface="Times New Roman"/>
                <a:cs typeface="Times New Roman"/>
              </a:rPr>
              <a:t>m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75" dirty="0">
                <a:latin typeface="Times New Roman"/>
                <a:cs typeface="Times New Roman"/>
              </a:rPr>
              <a:t>r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220" dirty="0">
                <a:latin typeface="Times New Roman"/>
                <a:cs typeface="Times New Roman"/>
              </a:rPr>
              <a:t>s</a:t>
            </a:r>
            <a:r>
              <a:rPr sz="2850" spc="-65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d</a:t>
            </a:r>
            <a:r>
              <a:rPr sz="2850" spc="-110" dirty="0">
                <a:latin typeface="Times New Roman"/>
                <a:cs typeface="Times New Roman"/>
              </a:rPr>
              <a:t>e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165" dirty="0">
                <a:latin typeface="Times New Roman"/>
                <a:cs typeface="Times New Roman"/>
              </a:rPr>
              <a:t>m</a:t>
            </a:r>
            <a:r>
              <a:rPr sz="2850" spc="-215" dirty="0">
                <a:latin typeface="Times New Roman"/>
                <a:cs typeface="Times New Roman"/>
              </a:rPr>
              <a:t>a</a:t>
            </a:r>
            <a:r>
              <a:rPr sz="2850" spc="-145" dirty="0">
                <a:latin typeface="Times New Roman"/>
                <a:cs typeface="Times New Roman"/>
              </a:rPr>
              <a:t>ñ</a:t>
            </a:r>
            <a:r>
              <a:rPr sz="2850" spc="-114" dirty="0">
                <a:latin typeface="Times New Roman"/>
                <a:cs typeface="Times New Roman"/>
              </a:rPr>
              <a:t>o</a:t>
            </a:r>
            <a:r>
              <a:rPr sz="2850" spc="-220" dirty="0">
                <a:latin typeface="Times New Roman"/>
                <a:cs typeface="Times New Roman"/>
              </a:rPr>
              <a:t>s</a:t>
            </a:r>
            <a:r>
              <a:rPr sz="2850" spc="-40" dirty="0">
                <a:latin typeface="Times New Roman"/>
                <a:cs typeface="Times New Roman"/>
              </a:rPr>
              <a:t> 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114" dirty="0">
                <a:latin typeface="Times New Roman"/>
                <a:cs typeface="Times New Roman"/>
              </a:rPr>
              <a:t>d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145" dirty="0">
                <a:latin typeface="Times New Roman"/>
                <a:cs typeface="Times New Roman"/>
              </a:rPr>
              <a:t>u</a:t>
            </a:r>
            <a:r>
              <a:rPr sz="2850" spc="-215" dirty="0">
                <a:latin typeface="Times New Roman"/>
                <a:cs typeface="Times New Roman"/>
              </a:rPr>
              <a:t>a</a:t>
            </a:r>
            <a:r>
              <a:rPr sz="2850" spc="-114" dirty="0">
                <a:latin typeface="Times New Roman"/>
                <a:cs typeface="Times New Roman"/>
              </a:rPr>
              <a:t>do</a:t>
            </a:r>
            <a:r>
              <a:rPr sz="2850" spc="-220" dirty="0">
                <a:latin typeface="Times New Roman"/>
                <a:cs typeface="Times New Roman"/>
              </a:rPr>
              <a:t>s</a:t>
            </a:r>
            <a:r>
              <a:rPr sz="2850" spc="-95" dirty="0">
                <a:latin typeface="Times New Roman"/>
                <a:cs typeface="Times New Roman"/>
              </a:rPr>
              <a:t> </a:t>
            </a:r>
            <a:r>
              <a:rPr sz="2850" spc="-235" dirty="0">
                <a:latin typeface="Times New Roman"/>
                <a:cs typeface="Times New Roman"/>
              </a:rPr>
              <a:t>y</a:t>
            </a:r>
            <a:r>
              <a:rPr sz="2850" spc="-50" dirty="0">
                <a:latin typeface="Times New Roman"/>
                <a:cs typeface="Times New Roman"/>
              </a:rPr>
              <a:t> </a:t>
            </a:r>
            <a:r>
              <a:rPr sz="2850" spc="30" dirty="0">
                <a:latin typeface="Times New Roman"/>
                <a:cs typeface="Times New Roman"/>
              </a:rPr>
              <a:t>r</a:t>
            </a:r>
            <a:r>
              <a:rPr sz="2850" spc="-70" dirty="0">
                <a:latin typeface="Times New Roman"/>
                <a:cs typeface="Times New Roman"/>
              </a:rPr>
              <a:t> </a:t>
            </a:r>
            <a:r>
              <a:rPr sz="2850" spc="-130" dirty="0">
                <a:latin typeface="Times New Roman"/>
                <a:cs typeface="Times New Roman"/>
              </a:rPr>
              <a:t>e</a:t>
            </a:r>
            <a:r>
              <a:rPr sz="2850" spc="-220" dirty="0">
                <a:latin typeface="Times New Roman"/>
                <a:cs typeface="Times New Roman"/>
              </a:rPr>
              <a:t>s</a:t>
            </a:r>
            <a:r>
              <a:rPr sz="2850" spc="-65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u</a:t>
            </a:r>
            <a:r>
              <a:rPr sz="2850" spc="-120" dirty="0">
                <a:latin typeface="Times New Roman"/>
                <a:cs typeface="Times New Roman"/>
              </a:rPr>
              <a:t>n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229" dirty="0">
                <a:latin typeface="Times New Roman"/>
                <a:cs typeface="Times New Roman"/>
              </a:rPr>
              <a:t>s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114" dirty="0">
                <a:latin typeface="Times New Roman"/>
                <a:cs typeface="Times New Roman"/>
              </a:rPr>
              <a:t>l</a:t>
            </a:r>
            <a:r>
              <a:rPr sz="2850" spc="-215" dirty="0">
                <a:latin typeface="Times New Roman"/>
                <a:cs typeface="Times New Roman"/>
              </a:rPr>
              <a:t>a</a:t>
            </a:r>
            <a:r>
              <a:rPr sz="2850" spc="25" dirty="0">
                <a:latin typeface="Times New Roman"/>
                <a:cs typeface="Times New Roman"/>
              </a:rPr>
              <a:t>r  </a:t>
            </a:r>
            <a:r>
              <a:rPr sz="2850" spc="-114" dirty="0">
                <a:latin typeface="Times New Roman"/>
                <a:cs typeface="Times New Roman"/>
              </a:rPr>
              <a:t>pueden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30" dirty="0">
                <a:latin typeface="Times New Roman"/>
                <a:cs typeface="Times New Roman"/>
              </a:rPr>
              <a:t>realizarse</a:t>
            </a:r>
            <a:r>
              <a:rPr sz="2850" spc="-45" dirty="0">
                <a:latin typeface="Times New Roman"/>
                <a:cs typeface="Times New Roman"/>
              </a:rPr>
              <a:t> </a:t>
            </a:r>
            <a:r>
              <a:rPr sz="2850" spc="-190" dirty="0">
                <a:latin typeface="Times New Roman"/>
                <a:cs typeface="Times New Roman"/>
              </a:rPr>
              <a:t>las</a:t>
            </a:r>
            <a:r>
              <a:rPr sz="2850" spc="-65" dirty="0">
                <a:latin typeface="Times New Roman"/>
                <a:cs typeface="Times New Roman"/>
              </a:rPr>
              <a:t> </a:t>
            </a:r>
            <a:r>
              <a:rPr sz="2850" spc="-140" dirty="0">
                <a:latin typeface="Times New Roman"/>
                <a:cs typeface="Times New Roman"/>
              </a:rPr>
              <a:t>siguientes</a:t>
            </a:r>
            <a:r>
              <a:rPr sz="2850" spc="-65" dirty="0">
                <a:latin typeface="Times New Roman"/>
                <a:cs typeface="Times New Roman"/>
              </a:rPr>
              <a:t> </a:t>
            </a:r>
            <a:r>
              <a:rPr sz="2850" spc="-125" dirty="0">
                <a:latin typeface="Times New Roman"/>
                <a:cs typeface="Times New Roman"/>
              </a:rPr>
              <a:t>operaciones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5946" y="3457443"/>
            <a:ext cx="1536065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105"/>
              </a:spcBef>
              <a:buClr>
                <a:srgbClr val="D34816"/>
              </a:buClr>
              <a:buSzPct val="84210"/>
              <a:buChar char="●"/>
              <a:tabLst>
                <a:tab pos="314325" algn="l"/>
                <a:tab pos="314960" algn="l"/>
              </a:tabLst>
            </a:pPr>
            <a:r>
              <a:rPr sz="2850" spc="-285" dirty="0">
                <a:latin typeface="Times New Roman"/>
                <a:cs typeface="Times New Roman"/>
              </a:rPr>
              <a:t>E</a:t>
            </a:r>
            <a:r>
              <a:rPr sz="2850" spc="-140" dirty="0">
                <a:latin typeface="Times New Roman"/>
                <a:cs typeface="Times New Roman"/>
              </a:rPr>
              <a:t>j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65" dirty="0">
                <a:latin typeface="Times New Roman"/>
                <a:cs typeface="Times New Roman"/>
              </a:rPr>
              <a:t>m</a:t>
            </a:r>
            <a:r>
              <a:rPr sz="2850" spc="-145" dirty="0">
                <a:latin typeface="Times New Roman"/>
                <a:cs typeface="Times New Roman"/>
              </a:rPr>
              <a:t>p</a:t>
            </a:r>
            <a:r>
              <a:rPr sz="2850" spc="-114" dirty="0">
                <a:latin typeface="Times New Roman"/>
                <a:cs typeface="Times New Roman"/>
              </a:rPr>
              <a:t>lo</a:t>
            </a:r>
            <a:r>
              <a:rPr sz="2850" spc="-220" dirty="0">
                <a:latin typeface="Times New Roman"/>
                <a:cs typeface="Times New Roman"/>
              </a:rPr>
              <a:t>s</a:t>
            </a:r>
            <a:endParaRPr sz="285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2083308"/>
            <a:ext cx="8612123" cy="55016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306061" y="4786122"/>
            <a:ext cx="1447800" cy="1447800"/>
            <a:chOff x="4306061" y="4786122"/>
            <a:chExt cx="1447800" cy="14478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8919" y="4861903"/>
              <a:ext cx="1146380" cy="12548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11395" y="4791456"/>
              <a:ext cx="1437640" cy="1437640"/>
            </a:xfrm>
            <a:custGeom>
              <a:avLst/>
              <a:gdLst/>
              <a:ahLst/>
              <a:cxnLst/>
              <a:rect l="l" t="t" r="r" b="b"/>
              <a:pathLst>
                <a:path w="1437639" h="1437639">
                  <a:moveTo>
                    <a:pt x="0" y="0"/>
                  </a:moveTo>
                  <a:lnTo>
                    <a:pt x="1437132" y="0"/>
                  </a:lnTo>
                  <a:lnTo>
                    <a:pt x="1437132" y="1437131"/>
                  </a:lnTo>
                  <a:lnTo>
                    <a:pt x="0" y="1437131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785353" y="4786122"/>
            <a:ext cx="1536700" cy="1592580"/>
            <a:chOff x="7785353" y="4786122"/>
            <a:chExt cx="1536700" cy="159258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7378" y="4899925"/>
              <a:ext cx="1296716" cy="13308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790687" y="4791456"/>
              <a:ext cx="1525905" cy="1582420"/>
            </a:xfrm>
            <a:custGeom>
              <a:avLst/>
              <a:gdLst/>
              <a:ahLst/>
              <a:cxnLst/>
              <a:rect l="l" t="t" r="r" b="b"/>
              <a:pathLst>
                <a:path w="1525904" h="1582420">
                  <a:moveTo>
                    <a:pt x="0" y="0"/>
                  </a:moveTo>
                  <a:lnTo>
                    <a:pt x="1525524" y="0"/>
                  </a:lnTo>
                  <a:lnTo>
                    <a:pt x="1525524" y="1581911"/>
                  </a:lnTo>
                  <a:lnTo>
                    <a:pt x="0" y="1581911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156197" y="4786122"/>
            <a:ext cx="1420495" cy="1507490"/>
            <a:chOff x="6156197" y="4786122"/>
            <a:chExt cx="1420495" cy="150749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8473" y="4873396"/>
              <a:ext cx="1160437" cy="126767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61531" y="4791456"/>
              <a:ext cx="1409700" cy="1496695"/>
            </a:xfrm>
            <a:custGeom>
              <a:avLst/>
              <a:gdLst/>
              <a:ahLst/>
              <a:cxnLst/>
              <a:rect l="l" t="t" r="r" b="b"/>
              <a:pathLst>
                <a:path w="1409700" h="1496695">
                  <a:moveTo>
                    <a:pt x="0" y="0"/>
                  </a:moveTo>
                  <a:lnTo>
                    <a:pt x="1409700" y="0"/>
                  </a:lnTo>
                  <a:lnTo>
                    <a:pt x="1409700" y="1496567"/>
                  </a:lnTo>
                  <a:lnTo>
                    <a:pt x="0" y="149656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07897" y="4786122"/>
            <a:ext cx="1567180" cy="1324610"/>
            <a:chOff x="707897" y="4786122"/>
            <a:chExt cx="1567180" cy="132461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946" y="4890624"/>
              <a:ext cx="1433624" cy="108895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13231" y="4791456"/>
              <a:ext cx="1556385" cy="1313815"/>
            </a:xfrm>
            <a:custGeom>
              <a:avLst/>
              <a:gdLst/>
              <a:ahLst/>
              <a:cxnLst/>
              <a:rect l="l" t="t" r="r" b="b"/>
              <a:pathLst>
                <a:path w="1556385" h="1313814">
                  <a:moveTo>
                    <a:pt x="0" y="0"/>
                  </a:moveTo>
                  <a:lnTo>
                    <a:pt x="1556004" y="0"/>
                  </a:lnTo>
                  <a:lnTo>
                    <a:pt x="1556004" y="1313688"/>
                  </a:lnTo>
                  <a:lnTo>
                    <a:pt x="0" y="131368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440685" y="4786122"/>
            <a:ext cx="1685925" cy="1308100"/>
            <a:chOff x="2440685" y="4786122"/>
            <a:chExt cx="1685925" cy="130810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2116" y="4861864"/>
              <a:ext cx="1524892" cy="107494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446019" y="4791456"/>
              <a:ext cx="1675130" cy="1297305"/>
            </a:xfrm>
            <a:custGeom>
              <a:avLst/>
              <a:gdLst/>
              <a:ahLst/>
              <a:cxnLst/>
              <a:rect l="l" t="t" r="r" b="b"/>
              <a:pathLst>
                <a:path w="1675129" h="1297304">
                  <a:moveTo>
                    <a:pt x="0" y="0"/>
                  </a:moveTo>
                  <a:lnTo>
                    <a:pt x="1674876" y="0"/>
                  </a:lnTo>
                  <a:lnTo>
                    <a:pt x="1674876" y="1296924"/>
                  </a:lnTo>
                  <a:lnTo>
                    <a:pt x="0" y="12969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45" y="197504"/>
            <a:ext cx="811466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20" dirty="0"/>
              <a:t>Operaciones</a:t>
            </a:r>
            <a:r>
              <a:rPr sz="3950" spc="10" dirty="0"/>
              <a:t> </a:t>
            </a:r>
            <a:r>
              <a:rPr sz="3950" spc="-30" dirty="0"/>
              <a:t>algebraicas</a:t>
            </a:r>
            <a:r>
              <a:rPr sz="3950" spc="-25" dirty="0"/>
              <a:t> </a:t>
            </a:r>
            <a:r>
              <a:rPr sz="3950" spc="-15" dirty="0"/>
              <a:t>con</a:t>
            </a:r>
            <a:r>
              <a:rPr sz="3950" spc="15" dirty="0"/>
              <a:t> </a:t>
            </a:r>
            <a:r>
              <a:rPr sz="3950" spc="-45" dirty="0"/>
              <a:t>matrices</a:t>
            </a:r>
            <a:endParaRPr sz="39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985" y="1168908"/>
            <a:ext cx="1518302" cy="10232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091" y="3461003"/>
            <a:ext cx="2130551" cy="17683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83621" y="2818900"/>
            <a:ext cx="9829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35" dirty="0">
                <a:latin typeface="Times New Roman"/>
                <a:cs typeface="Times New Roman"/>
              </a:rPr>
              <a:t>Determinante</a:t>
            </a:r>
            <a:endParaRPr sz="145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33444" y="3415284"/>
            <a:ext cx="754304" cy="88832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0736" y="2818900"/>
            <a:ext cx="83185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65" dirty="0">
                <a:latin typeface="Times New Roman"/>
                <a:cs typeface="Times New Roman"/>
              </a:rPr>
              <a:t>Transpuesta</a:t>
            </a:r>
            <a:endParaRPr sz="145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76059" y="3368463"/>
            <a:ext cx="1516710" cy="12031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630424" y="2818900"/>
            <a:ext cx="508634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100" dirty="0">
                <a:latin typeface="Times New Roman"/>
                <a:cs typeface="Times New Roman"/>
              </a:rPr>
              <a:t>I</a:t>
            </a:r>
            <a:r>
              <a:rPr sz="1450" spc="-75" dirty="0">
                <a:latin typeface="Times New Roman"/>
                <a:cs typeface="Times New Roman"/>
              </a:rPr>
              <a:t>n</a:t>
            </a:r>
            <a:r>
              <a:rPr sz="1450" spc="-135" dirty="0">
                <a:latin typeface="Times New Roman"/>
                <a:cs typeface="Times New Roman"/>
              </a:rPr>
              <a:t>v</a:t>
            </a:r>
            <a:r>
              <a:rPr sz="1450" spc="-35" dirty="0">
                <a:latin typeface="Times New Roman"/>
                <a:cs typeface="Times New Roman"/>
              </a:rPr>
              <a:t>e</a:t>
            </a:r>
            <a:r>
              <a:rPr sz="1450" spc="45" dirty="0">
                <a:latin typeface="Times New Roman"/>
                <a:cs typeface="Times New Roman"/>
              </a:rPr>
              <a:t>r</a:t>
            </a:r>
            <a:r>
              <a:rPr sz="1450" spc="-90" dirty="0">
                <a:latin typeface="Times New Roman"/>
                <a:cs typeface="Times New Roman"/>
              </a:rPr>
              <a:t>s</a:t>
            </a:r>
            <a:r>
              <a:rPr sz="1450" spc="-105" dirty="0">
                <a:latin typeface="Times New Roman"/>
                <a:cs typeface="Times New Roman"/>
              </a:rPr>
              <a:t>a</a:t>
            </a:r>
            <a:endParaRPr sz="1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81184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Operaciones </a:t>
            </a:r>
            <a:r>
              <a:rPr spc="-75" dirty="0"/>
              <a:t>elemento</a:t>
            </a:r>
            <a:r>
              <a:rPr dirty="0"/>
              <a:t> </a:t>
            </a:r>
            <a:r>
              <a:rPr spc="-50" dirty="0"/>
              <a:t>a</a:t>
            </a:r>
            <a:r>
              <a:rPr dirty="0"/>
              <a:t> </a:t>
            </a:r>
            <a:r>
              <a:rPr spc="-70" dirty="0"/>
              <a:t>elemento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352" y="2008632"/>
            <a:ext cx="7380731" cy="20980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4648" y="4725458"/>
            <a:ext cx="70993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60" dirty="0">
                <a:latin typeface="Times New Roman"/>
                <a:cs typeface="Times New Roman"/>
              </a:rPr>
              <a:t>Ejemplos:</a:t>
            </a:r>
            <a:endParaRPr sz="145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" y="5024628"/>
            <a:ext cx="2019668" cy="8883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11296" y="5020055"/>
            <a:ext cx="1947483" cy="8881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27064" y="5020055"/>
            <a:ext cx="1884960" cy="8885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872687"/>
            <a:ext cx="56883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Operaciones</a:t>
            </a:r>
            <a:r>
              <a:rPr spc="-40" dirty="0"/>
              <a:t> </a:t>
            </a:r>
            <a:r>
              <a:rPr spc="-55" dirty="0"/>
              <a:t>Vectoriales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9970" y="2477453"/>
            <a:ext cx="7127240" cy="27412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8920" marR="5080" indent="-236854">
              <a:lnSpc>
                <a:spcPct val="101600"/>
              </a:lnSpc>
              <a:spcBef>
                <a:spcPts val="90"/>
              </a:spcBef>
              <a:buFont typeface="Arial MT"/>
              <a:buChar char="•"/>
              <a:tabLst>
                <a:tab pos="248285" algn="l"/>
                <a:tab pos="249554" algn="l"/>
              </a:tabLst>
            </a:pPr>
            <a:r>
              <a:rPr sz="1950" spc="-254" dirty="0">
                <a:latin typeface="Times New Roman"/>
                <a:cs typeface="Times New Roman"/>
              </a:rPr>
              <a:t>S</a:t>
            </a:r>
            <a:r>
              <a:rPr sz="1950" spc="-80" dirty="0">
                <a:latin typeface="Times New Roman"/>
                <a:cs typeface="Times New Roman"/>
              </a:rPr>
              <a:t>e</a:t>
            </a:r>
            <a:r>
              <a:rPr sz="1950" spc="-140" dirty="0">
                <a:latin typeface="Times New Roman"/>
                <a:cs typeface="Times New Roman"/>
              </a:rPr>
              <a:t>a</a:t>
            </a:r>
            <a:r>
              <a:rPr sz="1950" spc="-70" dirty="0">
                <a:latin typeface="Times New Roman"/>
                <a:cs typeface="Times New Roman"/>
              </a:rPr>
              <a:t>n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-70" dirty="0">
                <a:latin typeface="Times New Roman"/>
                <a:cs typeface="Times New Roman"/>
              </a:rPr>
              <a:t>do</a:t>
            </a:r>
            <a:r>
              <a:rPr sz="1950" spc="-140" dirty="0">
                <a:latin typeface="Times New Roman"/>
                <a:cs typeface="Times New Roman"/>
              </a:rPr>
              <a:t>s</a:t>
            </a:r>
            <a:r>
              <a:rPr sz="1950" spc="-60" dirty="0">
                <a:latin typeface="Times New Roman"/>
                <a:cs typeface="Times New Roman"/>
              </a:rPr>
              <a:t> </a:t>
            </a:r>
            <a:r>
              <a:rPr sz="1950" spc="-185" dirty="0">
                <a:latin typeface="Times New Roman"/>
                <a:cs typeface="Times New Roman"/>
              </a:rPr>
              <a:t>v</a:t>
            </a:r>
            <a:r>
              <a:rPr sz="1950" spc="-60" dirty="0">
                <a:latin typeface="Times New Roman"/>
                <a:cs typeface="Times New Roman"/>
              </a:rPr>
              <a:t>e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30" dirty="0">
                <a:latin typeface="Times New Roman"/>
                <a:cs typeface="Times New Roman"/>
              </a:rPr>
              <a:t>t</a:t>
            </a:r>
            <a:r>
              <a:rPr sz="1950" spc="-70" dirty="0">
                <a:latin typeface="Times New Roman"/>
                <a:cs typeface="Times New Roman"/>
              </a:rPr>
              <a:t>o</a:t>
            </a:r>
            <a:r>
              <a:rPr sz="1950" dirty="0">
                <a:latin typeface="Times New Roman"/>
                <a:cs typeface="Times New Roman"/>
              </a:rPr>
              <a:t>r</a:t>
            </a:r>
            <a:r>
              <a:rPr sz="1950" spc="-60" dirty="0">
                <a:latin typeface="Times New Roman"/>
                <a:cs typeface="Times New Roman"/>
              </a:rPr>
              <a:t>e</a:t>
            </a:r>
            <a:r>
              <a:rPr sz="1950" spc="-140" dirty="0">
                <a:latin typeface="Times New Roman"/>
                <a:cs typeface="Times New Roman"/>
              </a:rPr>
              <a:t>s</a:t>
            </a:r>
            <a:r>
              <a:rPr sz="1950" spc="-60" dirty="0">
                <a:latin typeface="Times New Roman"/>
                <a:cs typeface="Times New Roman"/>
              </a:rPr>
              <a:t> </a:t>
            </a:r>
            <a:r>
              <a:rPr sz="1950" spc="-145" dirty="0">
                <a:latin typeface="Times New Roman"/>
                <a:cs typeface="Times New Roman"/>
              </a:rPr>
              <a:t>a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220" dirty="0">
                <a:latin typeface="Times New Roman"/>
                <a:cs typeface="Times New Roman"/>
              </a:rPr>
              <a:t>=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-135" dirty="0">
                <a:latin typeface="Times New Roman"/>
                <a:cs typeface="Times New Roman"/>
              </a:rPr>
              <a:t>[</a:t>
            </a:r>
            <a:r>
              <a:rPr sz="1950" spc="-70" dirty="0">
                <a:latin typeface="Times New Roman"/>
                <a:cs typeface="Times New Roman"/>
              </a:rPr>
              <a:t>1</a:t>
            </a:r>
            <a:r>
              <a:rPr sz="1950" spc="85" dirty="0">
                <a:latin typeface="Times New Roman"/>
                <a:cs typeface="Times New Roman"/>
              </a:rPr>
              <a:t>,</a:t>
            </a:r>
            <a:r>
              <a:rPr sz="1950" spc="-70" dirty="0">
                <a:latin typeface="Times New Roman"/>
                <a:cs typeface="Times New Roman"/>
              </a:rPr>
              <a:t>2</a:t>
            </a:r>
            <a:r>
              <a:rPr sz="1950" spc="85" dirty="0">
                <a:latin typeface="Times New Roman"/>
                <a:cs typeface="Times New Roman"/>
              </a:rPr>
              <a:t>,</a:t>
            </a:r>
            <a:r>
              <a:rPr sz="1950" spc="-70" dirty="0">
                <a:latin typeface="Times New Roman"/>
                <a:cs typeface="Times New Roman"/>
              </a:rPr>
              <a:t>3</a:t>
            </a:r>
            <a:r>
              <a:rPr sz="1950" spc="-135" dirty="0">
                <a:latin typeface="Times New Roman"/>
                <a:cs typeface="Times New Roman"/>
              </a:rPr>
              <a:t>]</a:t>
            </a:r>
            <a:r>
              <a:rPr sz="1950" spc="-75" dirty="0">
                <a:latin typeface="Times New Roman"/>
                <a:cs typeface="Times New Roman"/>
              </a:rPr>
              <a:t> </a:t>
            </a:r>
            <a:r>
              <a:rPr sz="1950" spc="-150" dirty="0">
                <a:latin typeface="Times New Roman"/>
                <a:cs typeface="Times New Roman"/>
              </a:rPr>
              <a:t>y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-90" dirty="0">
                <a:latin typeface="Times New Roman"/>
                <a:cs typeface="Times New Roman"/>
              </a:rPr>
              <a:t>b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220" dirty="0">
                <a:latin typeface="Times New Roman"/>
                <a:cs typeface="Times New Roman"/>
              </a:rPr>
              <a:t>=</a:t>
            </a:r>
            <a:r>
              <a:rPr sz="1950" spc="-70" dirty="0">
                <a:latin typeface="Times New Roman"/>
                <a:cs typeface="Times New Roman"/>
              </a:rPr>
              <a:t> </a:t>
            </a:r>
            <a:r>
              <a:rPr sz="1950" spc="-135" dirty="0">
                <a:latin typeface="Times New Roman"/>
                <a:cs typeface="Times New Roman"/>
              </a:rPr>
              <a:t>[</a:t>
            </a:r>
            <a:r>
              <a:rPr sz="1950" spc="-70" dirty="0">
                <a:latin typeface="Times New Roman"/>
                <a:cs typeface="Times New Roman"/>
              </a:rPr>
              <a:t>2</a:t>
            </a:r>
            <a:r>
              <a:rPr sz="1950" spc="85" dirty="0">
                <a:latin typeface="Times New Roman"/>
                <a:cs typeface="Times New Roman"/>
              </a:rPr>
              <a:t>,</a:t>
            </a:r>
            <a:r>
              <a:rPr sz="1950" spc="-70" dirty="0">
                <a:latin typeface="Times New Roman"/>
                <a:cs typeface="Times New Roman"/>
              </a:rPr>
              <a:t>3</a:t>
            </a:r>
            <a:r>
              <a:rPr sz="1950" spc="85" dirty="0">
                <a:latin typeface="Times New Roman"/>
                <a:cs typeface="Times New Roman"/>
              </a:rPr>
              <a:t>,</a:t>
            </a:r>
            <a:r>
              <a:rPr sz="1950" spc="-50" dirty="0">
                <a:latin typeface="Times New Roman"/>
                <a:cs typeface="Times New Roman"/>
              </a:rPr>
              <a:t>5</a:t>
            </a:r>
            <a:r>
              <a:rPr sz="1950" spc="-135" dirty="0">
                <a:latin typeface="Times New Roman"/>
                <a:cs typeface="Times New Roman"/>
              </a:rPr>
              <a:t>]</a:t>
            </a:r>
            <a:r>
              <a:rPr sz="1950" spc="90" dirty="0">
                <a:latin typeface="Times New Roman"/>
                <a:cs typeface="Times New Roman"/>
              </a:rPr>
              <a:t>.</a:t>
            </a:r>
            <a:r>
              <a:rPr sz="1950" spc="-155" dirty="0">
                <a:latin typeface="Times New Roman"/>
                <a:cs typeface="Times New Roman"/>
              </a:rPr>
              <a:t> </a:t>
            </a:r>
            <a:r>
              <a:rPr sz="1950" spc="-254" dirty="0">
                <a:latin typeface="Times New Roman"/>
                <a:cs typeface="Times New Roman"/>
              </a:rPr>
              <a:t>S</a:t>
            </a:r>
            <a:r>
              <a:rPr sz="1950" spc="-65" dirty="0">
                <a:latin typeface="Times New Roman"/>
                <a:cs typeface="Times New Roman"/>
              </a:rPr>
              <a:t>e </a:t>
            </a:r>
            <a:r>
              <a:rPr sz="1950" spc="-70" dirty="0">
                <a:latin typeface="Times New Roman"/>
                <a:cs typeface="Times New Roman"/>
              </a:rPr>
              <a:t>pu</a:t>
            </a:r>
            <a:r>
              <a:rPr sz="1950" spc="-60" dirty="0">
                <a:latin typeface="Times New Roman"/>
                <a:cs typeface="Times New Roman"/>
              </a:rPr>
              <a:t>e</a:t>
            </a:r>
            <a:r>
              <a:rPr sz="1950" spc="-70" dirty="0">
                <a:latin typeface="Times New Roman"/>
                <a:cs typeface="Times New Roman"/>
              </a:rPr>
              <a:t>d</a:t>
            </a:r>
            <a:r>
              <a:rPr sz="1950" spc="-80" dirty="0">
                <a:latin typeface="Times New Roman"/>
                <a:cs typeface="Times New Roman"/>
              </a:rPr>
              <a:t>e</a:t>
            </a:r>
            <a:r>
              <a:rPr sz="1950" spc="-70" dirty="0">
                <a:latin typeface="Times New Roman"/>
                <a:cs typeface="Times New Roman"/>
              </a:rPr>
              <a:t>n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r</a:t>
            </a:r>
            <a:r>
              <a:rPr sz="1950" spc="-80" dirty="0">
                <a:latin typeface="Times New Roman"/>
                <a:cs typeface="Times New Roman"/>
              </a:rPr>
              <a:t>e</a:t>
            </a:r>
            <a:r>
              <a:rPr sz="1950" spc="-140" dirty="0">
                <a:latin typeface="Times New Roman"/>
                <a:cs typeface="Times New Roman"/>
              </a:rPr>
              <a:t>a</a:t>
            </a:r>
            <a:r>
              <a:rPr sz="1950" spc="-75" dirty="0">
                <a:latin typeface="Times New Roman"/>
                <a:cs typeface="Times New Roman"/>
              </a:rPr>
              <a:t>l</a:t>
            </a:r>
            <a:r>
              <a:rPr sz="1950" spc="-90" dirty="0">
                <a:latin typeface="Times New Roman"/>
                <a:cs typeface="Times New Roman"/>
              </a:rPr>
              <a:t>i</a:t>
            </a:r>
            <a:r>
              <a:rPr sz="1950" spc="-160" dirty="0">
                <a:latin typeface="Times New Roman"/>
                <a:cs typeface="Times New Roman"/>
              </a:rPr>
              <a:t>z</a:t>
            </a:r>
            <a:r>
              <a:rPr sz="1950" spc="-140" dirty="0">
                <a:latin typeface="Times New Roman"/>
                <a:cs typeface="Times New Roman"/>
              </a:rPr>
              <a:t>a</a:t>
            </a:r>
            <a:r>
              <a:rPr sz="1950" spc="30" dirty="0">
                <a:latin typeface="Times New Roman"/>
                <a:cs typeface="Times New Roman"/>
              </a:rPr>
              <a:t>r</a:t>
            </a:r>
            <a:r>
              <a:rPr sz="1950" spc="-25" dirty="0">
                <a:latin typeface="Times New Roman"/>
                <a:cs typeface="Times New Roman"/>
              </a:rPr>
              <a:t> </a:t>
            </a:r>
            <a:r>
              <a:rPr sz="1950" spc="-75" dirty="0">
                <a:latin typeface="Times New Roman"/>
                <a:cs typeface="Times New Roman"/>
              </a:rPr>
              <a:t>l</a:t>
            </a:r>
            <a:r>
              <a:rPr sz="1950" spc="-140" dirty="0">
                <a:latin typeface="Times New Roman"/>
                <a:cs typeface="Times New Roman"/>
              </a:rPr>
              <a:t>as</a:t>
            </a:r>
            <a:r>
              <a:rPr sz="1950" spc="-40" dirty="0">
                <a:latin typeface="Times New Roman"/>
                <a:cs typeface="Times New Roman"/>
              </a:rPr>
              <a:t> </a:t>
            </a:r>
            <a:r>
              <a:rPr sz="1950" spc="-150" dirty="0">
                <a:latin typeface="Times New Roman"/>
                <a:cs typeface="Times New Roman"/>
              </a:rPr>
              <a:t>s</a:t>
            </a:r>
            <a:r>
              <a:rPr sz="1950" spc="-90" dirty="0">
                <a:latin typeface="Times New Roman"/>
                <a:cs typeface="Times New Roman"/>
              </a:rPr>
              <a:t>i</a:t>
            </a:r>
            <a:r>
              <a:rPr sz="1950" spc="-145" dirty="0">
                <a:latin typeface="Times New Roman"/>
                <a:cs typeface="Times New Roman"/>
              </a:rPr>
              <a:t>g</a:t>
            </a:r>
            <a:r>
              <a:rPr sz="1950" spc="-70" dirty="0">
                <a:latin typeface="Times New Roman"/>
                <a:cs typeface="Times New Roman"/>
              </a:rPr>
              <a:t>u</a:t>
            </a:r>
            <a:r>
              <a:rPr sz="1950" spc="-90" dirty="0">
                <a:latin typeface="Times New Roman"/>
                <a:cs typeface="Times New Roman"/>
              </a:rPr>
              <a:t>i</a:t>
            </a:r>
            <a:r>
              <a:rPr sz="1950" spc="-60" dirty="0">
                <a:latin typeface="Times New Roman"/>
                <a:cs typeface="Times New Roman"/>
              </a:rPr>
              <a:t>e</a:t>
            </a:r>
            <a:r>
              <a:rPr sz="1950" spc="-70" dirty="0">
                <a:latin typeface="Times New Roman"/>
                <a:cs typeface="Times New Roman"/>
              </a:rPr>
              <a:t>n</a:t>
            </a:r>
            <a:r>
              <a:rPr sz="1950" spc="30" dirty="0">
                <a:latin typeface="Times New Roman"/>
                <a:cs typeface="Times New Roman"/>
              </a:rPr>
              <a:t>t</a:t>
            </a:r>
            <a:r>
              <a:rPr sz="1950" spc="-80" dirty="0">
                <a:latin typeface="Times New Roman"/>
                <a:cs typeface="Times New Roman"/>
              </a:rPr>
              <a:t>e</a:t>
            </a:r>
            <a:r>
              <a:rPr sz="1950" spc="-110" dirty="0">
                <a:latin typeface="Times New Roman"/>
                <a:cs typeface="Times New Roman"/>
              </a:rPr>
              <a:t>s  </a:t>
            </a:r>
            <a:r>
              <a:rPr sz="1950" spc="-70" dirty="0">
                <a:latin typeface="Times New Roman"/>
                <a:cs typeface="Times New Roman"/>
              </a:rPr>
              <a:t>op</a:t>
            </a:r>
            <a:r>
              <a:rPr sz="1950" spc="-60" dirty="0">
                <a:latin typeface="Times New Roman"/>
                <a:cs typeface="Times New Roman"/>
              </a:rPr>
              <a:t>e</a:t>
            </a:r>
            <a:r>
              <a:rPr sz="1950" spc="20" dirty="0">
                <a:latin typeface="Times New Roman"/>
                <a:cs typeface="Times New Roman"/>
              </a:rPr>
              <a:t>r</a:t>
            </a:r>
            <a:r>
              <a:rPr sz="1950" spc="-140" dirty="0">
                <a:latin typeface="Times New Roman"/>
                <a:cs typeface="Times New Roman"/>
              </a:rPr>
              <a:t>a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-90" dirty="0">
                <a:latin typeface="Times New Roman"/>
                <a:cs typeface="Times New Roman"/>
              </a:rPr>
              <a:t>i</a:t>
            </a:r>
            <a:r>
              <a:rPr sz="1950" spc="-70" dirty="0">
                <a:latin typeface="Times New Roman"/>
                <a:cs typeface="Times New Roman"/>
              </a:rPr>
              <a:t>on</a:t>
            </a:r>
            <a:r>
              <a:rPr sz="1950" spc="-60" dirty="0">
                <a:latin typeface="Times New Roman"/>
                <a:cs typeface="Times New Roman"/>
              </a:rPr>
              <a:t>e</a:t>
            </a:r>
            <a:r>
              <a:rPr sz="1950" spc="-140" dirty="0">
                <a:latin typeface="Times New Roman"/>
                <a:cs typeface="Times New Roman"/>
              </a:rPr>
              <a:t>s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spc="-185" dirty="0">
                <a:latin typeface="Times New Roman"/>
                <a:cs typeface="Times New Roman"/>
              </a:rPr>
              <a:t>v</a:t>
            </a:r>
            <a:r>
              <a:rPr sz="1950" spc="-80" dirty="0">
                <a:latin typeface="Times New Roman"/>
                <a:cs typeface="Times New Roman"/>
              </a:rPr>
              <a:t>e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50" dirty="0">
                <a:latin typeface="Times New Roman"/>
                <a:cs typeface="Times New Roman"/>
              </a:rPr>
              <a:t>t</a:t>
            </a:r>
            <a:r>
              <a:rPr sz="1950" spc="-70" dirty="0">
                <a:latin typeface="Times New Roman"/>
                <a:cs typeface="Times New Roman"/>
              </a:rPr>
              <a:t>o</a:t>
            </a:r>
            <a:r>
              <a:rPr sz="1950" spc="60" dirty="0">
                <a:latin typeface="Times New Roman"/>
                <a:cs typeface="Times New Roman"/>
              </a:rPr>
              <a:t>r</a:t>
            </a:r>
            <a:r>
              <a:rPr sz="1950" spc="-90" dirty="0">
                <a:latin typeface="Times New Roman"/>
                <a:cs typeface="Times New Roman"/>
              </a:rPr>
              <a:t>i</a:t>
            </a:r>
            <a:r>
              <a:rPr sz="1950" spc="-160" dirty="0">
                <a:latin typeface="Times New Roman"/>
                <a:cs typeface="Times New Roman"/>
              </a:rPr>
              <a:t>a</a:t>
            </a:r>
            <a:r>
              <a:rPr sz="1950" spc="-55" dirty="0">
                <a:latin typeface="Times New Roman"/>
                <a:cs typeface="Times New Roman"/>
              </a:rPr>
              <a:t>l</a:t>
            </a:r>
            <a:r>
              <a:rPr sz="1950" spc="-80" dirty="0">
                <a:latin typeface="Times New Roman"/>
                <a:cs typeface="Times New Roman"/>
              </a:rPr>
              <a:t>e</a:t>
            </a:r>
            <a:r>
              <a:rPr sz="1950" spc="-140" dirty="0">
                <a:latin typeface="Times New Roman"/>
                <a:cs typeface="Times New Roman"/>
              </a:rPr>
              <a:t>s</a:t>
            </a:r>
            <a:endParaRPr sz="1950">
              <a:latin typeface="Times New Roman"/>
              <a:cs typeface="Times New Roman"/>
            </a:endParaRPr>
          </a:p>
          <a:p>
            <a:pPr marL="624840" lvl="1" indent="-23495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624840" algn="l"/>
                <a:tab pos="625475" algn="l"/>
              </a:tabLst>
            </a:pPr>
            <a:r>
              <a:rPr sz="1950" spc="-254" dirty="0">
                <a:latin typeface="Times New Roman"/>
                <a:cs typeface="Times New Roman"/>
              </a:rPr>
              <a:t>S</a:t>
            </a:r>
            <a:r>
              <a:rPr sz="1950" spc="-70" dirty="0">
                <a:latin typeface="Times New Roman"/>
                <a:cs typeface="Times New Roman"/>
              </a:rPr>
              <a:t>u</a:t>
            </a:r>
            <a:r>
              <a:rPr sz="1950" spc="-95" dirty="0">
                <a:latin typeface="Times New Roman"/>
                <a:cs typeface="Times New Roman"/>
              </a:rPr>
              <a:t>m</a:t>
            </a:r>
            <a:r>
              <a:rPr sz="1950" spc="-160" dirty="0">
                <a:latin typeface="Times New Roman"/>
                <a:cs typeface="Times New Roman"/>
              </a:rPr>
              <a:t>a</a:t>
            </a:r>
            <a:r>
              <a:rPr sz="1950" spc="35" dirty="0">
                <a:latin typeface="Times New Roman"/>
                <a:cs typeface="Times New Roman"/>
              </a:rPr>
              <a:t>:</a:t>
            </a:r>
            <a:r>
              <a:rPr sz="1950" spc="-120" dirty="0">
                <a:latin typeface="Times New Roman"/>
                <a:cs typeface="Times New Roman"/>
              </a:rPr>
              <a:t> </a:t>
            </a:r>
            <a:r>
              <a:rPr sz="1950" spc="-145" dirty="0">
                <a:latin typeface="Times New Roman"/>
                <a:cs typeface="Times New Roman"/>
              </a:rPr>
              <a:t>a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220" dirty="0">
                <a:latin typeface="Times New Roman"/>
                <a:cs typeface="Times New Roman"/>
              </a:rPr>
              <a:t>+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-90" dirty="0">
                <a:latin typeface="Times New Roman"/>
                <a:cs typeface="Times New Roman"/>
              </a:rPr>
              <a:t>b</a:t>
            </a:r>
            <a:endParaRPr sz="1950">
              <a:latin typeface="Times New Roman"/>
              <a:cs typeface="Times New Roman"/>
            </a:endParaRPr>
          </a:p>
          <a:p>
            <a:pPr marL="624840" lvl="1" indent="-23495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624840" algn="l"/>
                <a:tab pos="625475" algn="l"/>
              </a:tabLst>
            </a:pPr>
            <a:r>
              <a:rPr sz="1950" spc="-254" dirty="0">
                <a:latin typeface="Times New Roman"/>
                <a:cs typeface="Times New Roman"/>
              </a:rPr>
              <a:t>S</a:t>
            </a:r>
            <a:r>
              <a:rPr sz="1950" spc="-70" dirty="0">
                <a:latin typeface="Times New Roman"/>
                <a:cs typeface="Times New Roman"/>
              </a:rPr>
              <a:t>u</a:t>
            </a:r>
            <a:r>
              <a:rPr sz="1950" spc="-95" dirty="0">
                <a:latin typeface="Times New Roman"/>
                <a:cs typeface="Times New Roman"/>
              </a:rPr>
              <a:t>m</a:t>
            </a:r>
            <a:r>
              <a:rPr sz="1950" spc="-145" dirty="0">
                <a:latin typeface="Times New Roman"/>
                <a:cs typeface="Times New Roman"/>
              </a:rPr>
              <a:t>a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-70" dirty="0">
                <a:latin typeface="Times New Roman"/>
                <a:cs typeface="Times New Roman"/>
              </a:rPr>
              <a:t>d</a:t>
            </a:r>
            <a:r>
              <a:rPr sz="1950" spc="-65" dirty="0">
                <a:latin typeface="Times New Roman"/>
                <a:cs typeface="Times New Roman"/>
              </a:rPr>
              <a:t>e 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-70" dirty="0">
                <a:latin typeface="Times New Roman"/>
                <a:cs typeface="Times New Roman"/>
              </a:rPr>
              <a:t>o</a:t>
            </a:r>
            <a:r>
              <a:rPr sz="1950" spc="-75" dirty="0">
                <a:latin typeface="Times New Roman"/>
                <a:cs typeface="Times New Roman"/>
              </a:rPr>
              <a:t>m</a:t>
            </a:r>
            <a:r>
              <a:rPr sz="1950" spc="-70" dirty="0">
                <a:latin typeface="Times New Roman"/>
                <a:cs typeface="Times New Roman"/>
              </a:rPr>
              <a:t>pon</a:t>
            </a:r>
            <a:r>
              <a:rPr sz="1950" spc="-80" dirty="0">
                <a:latin typeface="Times New Roman"/>
                <a:cs typeface="Times New Roman"/>
              </a:rPr>
              <a:t>e</a:t>
            </a:r>
            <a:r>
              <a:rPr sz="1950" spc="-70" dirty="0">
                <a:latin typeface="Times New Roman"/>
                <a:cs typeface="Times New Roman"/>
              </a:rPr>
              <a:t>n</a:t>
            </a:r>
            <a:r>
              <a:rPr sz="1950" spc="50" dirty="0">
                <a:latin typeface="Times New Roman"/>
                <a:cs typeface="Times New Roman"/>
              </a:rPr>
              <a:t>t</a:t>
            </a:r>
            <a:r>
              <a:rPr sz="1950" spc="-80" dirty="0">
                <a:latin typeface="Times New Roman"/>
                <a:cs typeface="Times New Roman"/>
              </a:rPr>
              <a:t>e</a:t>
            </a:r>
            <a:r>
              <a:rPr sz="1950" spc="-130" dirty="0">
                <a:latin typeface="Times New Roman"/>
                <a:cs typeface="Times New Roman"/>
              </a:rPr>
              <a:t>s</a:t>
            </a:r>
            <a:r>
              <a:rPr sz="1950" spc="35" dirty="0">
                <a:latin typeface="Times New Roman"/>
                <a:cs typeface="Times New Roman"/>
              </a:rPr>
              <a:t>:</a:t>
            </a:r>
            <a:r>
              <a:rPr sz="1950" spc="-175" dirty="0">
                <a:latin typeface="Times New Roman"/>
                <a:cs typeface="Times New Roman"/>
              </a:rPr>
              <a:t> </a:t>
            </a:r>
            <a:r>
              <a:rPr sz="1950" spc="-130" dirty="0">
                <a:latin typeface="Times New Roman"/>
                <a:cs typeface="Times New Roman"/>
              </a:rPr>
              <a:t>s</a:t>
            </a:r>
            <a:r>
              <a:rPr sz="1950" spc="-70" dirty="0">
                <a:latin typeface="Times New Roman"/>
                <a:cs typeface="Times New Roman"/>
              </a:rPr>
              <a:t>u</a:t>
            </a:r>
            <a:r>
              <a:rPr sz="1950" spc="-95" dirty="0">
                <a:latin typeface="Times New Roman"/>
                <a:cs typeface="Times New Roman"/>
              </a:rPr>
              <a:t>m</a:t>
            </a:r>
            <a:r>
              <a:rPr sz="1950" spc="-40" dirty="0">
                <a:latin typeface="Times New Roman"/>
                <a:cs typeface="Times New Roman"/>
              </a:rPr>
              <a:t>(</a:t>
            </a:r>
            <a:r>
              <a:rPr sz="1950" spc="-140" dirty="0">
                <a:latin typeface="Times New Roman"/>
                <a:cs typeface="Times New Roman"/>
              </a:rPr>
              <a:t>a</a:t>
            </a:r>
            <a:r>
              <a:rPr sz="1950" spc="-30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  <a:p>
            <a:pPr marL="624840" lvl="1" indent="-23495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624840" algn="l"/>
                <a:tab pos="625475" algn="l"/>
              </a:tabLst>
            </a:pPr>
            <a:r>
              <a:rPr sz="1950" spc="-95" dirty="0">
                <a:latin typeface="Times New Roman"/>
                <a:cs typeface="Times New Roman"/>
              </a:rPr>
              <a:t>P</a:t>
            </a:r>
            <a:r>
              <a:rPr sz="1950" spc="20" dirty="0">
                <a:latin typeface="Times New Roman"/>
                <a:cs typeface="Times New Roman"/>
              </a:rPr>
              <a:t>r</a:t>
            </a:r>
            <a:r>
              <a:rPr sz="1950" spc="-70" dirty="0">
                <a:latin typeface="Times New Roman"/>
                <a:cs typeface="Times New Roman"/>
              </a:rPr>
              <a:t>odu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30" dirty="0">
                <a:latin typeface="Times New Roman"/>
                <a:cs typeface="Times New Roman"/>
              </a:rPr>
              <a:t>t</a:t>
            </a:r>
            <a:r>
              <a:rPr sz="1950" spc="-70" dirty="0">
                <a:latin typeface="Times New Roman"/>
                <a:cs typeface="Times New Roman"/>
              </a:rPr>
              <a:t>o po</a:t>
            </a:r>
            <a:r>
              <a:rPr sz="1950" spc="30" dirty="0">
                <a:latin typeface="Times New Roman"/>
                <a:cs typeface="Times New Roman"/>
              </a:rPr>
              <a:t>r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Times New Roman"/>
                <a:cs typeface="Times New Roman"/>
              </a:rPr>
              <a:t>u</a:t>
            </a:r>
            <a:r>
              <a:rPr sz="1950" spc="-70" dirty="0">
                <a:latin typeface="Times New Roman"/>
                <a:cs typeface="Times New Roman"/>
              </a:rPr>
              <a:t>n </a:t>
            </a:r>
            <a:r>
              <a:rPr sz="1950" spc="-60" dirty="0">
                <a:latin typeface="Times New Roman"/>
                <a:cs typeface="Times New Roman"/>
              </a:rPr>
              <a:t>e</a:t>
            </a:r>
            <a:r>
              <a:rPr sz="1950" spc="-130" dirty="0">
                <a:latin typeface="Times New Roman"/>
                <a:cs typeface="Times New Roman"/>
              </a:rPr>
              <a:t>s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-160" dirty="0">
                <a:latin typeface="Times New Roman"/>
                <a:cs typeface="Times New Roman"/>
              </a:rPr>
              <a:t>a</a:t>
            </a:r>
            <a:r>
              <a:rPr sz="1950" spc="-75" dirty="0">
                <a:latin typeface="Times New Roman"/>
                <a:cs typeface="Times New Roman"/>
              </a:rPr>
              <a:t>l</a:t>
            </a:r>
            <a:r>
              <a:rPr sz="1950" spc="-140" dirty="0">
                <a:latin typeface="Times New Roman"/>
                <a:cs typeface="Times New Roman"/>
              </a:rPr>
              <a:t>a</a:t>
            </a:r>
            <a:r>
              <a:rPr sz="1950" dirty="0">
                <a:latin typeface="Times New Roman"/>
                <a:cs typeface="Times New Roman"/>
              </a:rPr>
              <a:t>r</a:t>
            </a:r>
            <a:r>
              <a:rPr sz="1950" spc="35" dirty="0">
                <a:latin typeface="Times New Roman"/>
                <a:cs typeface="Times New Roman"/>
              </a:rPr>
              <a:t>:</a:t>
            </a:r>
            <a:r>
              <a:rPr sz="1950" spc="-120" dirty="0">
                <a:latin typeface="Times New Roman"/>
                <a:cs typeface="Times New Roman"/>
              </a:rPr>
              <a:t> </a:t>
            </a:r>
            <a:r>
              <a:rPr sz="1950" spc="-70" dirty="0">
                <a:latin typeface="Times New Roman"/>
                <a:cs typeface="Times New Roman"/>
              </a:rPr>
              <a:t>2*</a:t>
            </a:r>
            <a:r>
              <a:rPr sz="1950" spc="-145" dirty="0">
                <a:latin typeface="Times New Roman"/>
                <a:cs typeface="Times New Roman"/>
              </a:rPr>
              <a:t>a</a:t>
            </a:r>
            <a:endParaRPr sz="1950">
              <a:latin typeface="Times New Roman"/>
              <a:cs typeface="Times New Roman"/>
            </a:endParaRPr>
          </a:p>
          <a:p>
            <a:pPr marL="624840" lvl="1" indent="-23495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624840" algn="l"/>
                <a:tab pos="625475" algn="l"/>
              </a:tabLst>
            </a:pPr>
            <a:r>
              <a:rPr sz="1950" spc="-95" dirty="0">
                <a:latin typeface="Times New Roman"/>
                <a:cs typeface="Times New Roman"/>
              </a:rPr>
              <a:t>P</a:t>
            </a:r>
            <a:r>
              <a:rPr sz="1950" spc="20" dirty="0">
                <a:latin typeface="Times New Roman"/>
                <a:cs typeface="Times New Roman"/>
              </a:rPr>
              <a:t>r</a:t>
            </a:r>
            <a:r>
              <a:rPr sz="1950" spc="-70" dirty="0">
                <a:latin typeface="Times New Roman"/>
                <a:cs typeface="Times New Roman"/>
              </a:rPr>
              <a:t>odu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30" dirty="0">
                <a:latin typeface="Times New Roman"/>
                <a:cs typeface="Times New Roman"/>
              </a:rPr>
              <a:t>t</a:t>
            </a:r>
            <a:r>
              <a:rPr sz="1950" spc="-70" dirty="0">
                <a:latin typeface="Times New Roman"/>
                <a:cs typeface="Times New Roman"/>
              </a:rPr>
              <a:t>o d</a:t>
            </a:r>
            <a:r>
              <a:rPr sz="1950" spc="-65" dirty="0">
                <a:latin typeface="Times New Roman"/>
                <a:cs typeface="Times New Roman"/>
              </a:rPr>
              <a:t>e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-70" dirty="0">
                <a:latin typeface="Times New Roman"/>
                <a:cs typeface="Times New Roman"/>
              </a:rPr>
              <a:t>o</a:t>
            </a:r>
            <a:r>
              <a:rPr sz="1950" spc="-95" dirty="0">
                <a:latin typeface="Times New Roman"/>
                <a:cs typeface="Times New Roman"/>
              </a:rPr>
              <a:t>m</a:t>
            </a:r>
            <a:r>
              <a:rPr sz="1950" spc="-70" dirty="0">
                <a:latin typeface="Times New Roman"/>
                <a:cs typeface="Times New Roman"/>
              </a:rPr>
              <a:t>pon</a:t>
            </a:r>
            <a:r>
              <a:rPr sz="1950" spc="-60" dirty="0">
                <a:latin typeface="Times New Roman"/>
                <a:cs typeface="Times New Roman"/>
              </a:rPr>
              <a:t>e</a:t>
            </a:r>
            <a:r>
              <a:rPr sz="1950" spc="-70" dirty="0">
                <a:latin typeface="Times New Roman"/>
                <a:cs typeface="Times New Roman"/>
              </a:rPr>
              <a:t>n</a:t>
            </a:r>
            <a:r>
              <a:rPr sz="1950" spc="30" dirty="0">
                <a:latin typeface="Times New Roman"/>
                <a:cs typeface="Times New Roman"/>
              </a:rPr>
              <a:t>t</a:t>
            </a:r>
            <a:r>
              <a:rPr sz="1950" spc="-60" dirty="0">
                <a:latin typeface="Times New Roman"/>
                <a:cs typeface="Times New Roman"/>
              </a:rPr>
              <a:t>e</a:t>
            </a:r>
            <a:r>
              <a:rPr sz="1950" spc="-150" dirty="0">
                <a:latin typeface="Times New Roman"/>
                <a:cs typeface="Times New Roman"/>
              </a:rPr>
              <a:t>s</a:t>
            </a:r>
            <a:r>
              <a:rPr sz="1950" spc="35" dirty="0">
                <a:latin typeface="Times New Roman"/>
                <a:cs typeface="Times New Roman"/>
              </a:rPr>
              <a:t>:</a:t>
            </a:r>
            <a:r>
              <a:rPr sz="1950" spc="-155" dirty="0">
                <a:latin typeface="Times New Roman"/>
                <a:cs typeface="Times New Roman"/>
              </a:rPr>
              <a:t> </a:t>
            </a:r>
            <a:r>
              <a:rPr sz="1950" spc="-70" dirty="0">
                <a:latin typeface="Times New Roman"/>
                <a:cs typeface="Times New Roman"/>
              </a:rPr>
              <a:t>p</a:t>
            </a:r>
            <a:r>
              <a:rPr sz="1950" dirty="0">
                <a:latin typeface="Times New Roman"/>
                <a:cs typeface="Times New Roman"/>
              </a:rPr>
              <a:t>r</a:t>
            </a:r>
            <a:r>
              <a:rPr sz="1950" spc="-70" dirty="0">
                <a:latin typeface="Times New Roman"/>
                <a:cs typeface="Times New Roman"/>
              </a:rPr>
              <a:t>od</a:t>
            </a:r>
            <a:r>
              <a:rPr sz="1950" spc="-20" dirty="0">
                <a:latin typeface="Times New Roman"/>
                <a:cs typeface="Times New Roman"/>
              </a:rPr>
              <a:t>(</a:t>
            </a:r>
            <a:r>
              <a:rPr sz="1950" spc="-160" dirty="0">
                <a:latin typeface="Times New Roman"/>
                <a:cs typeface="Times New Roman"/>
              </a:rPr>
              <a:t>a</a:t>
            </a:r>
            <a:r>
              <a:rPr sz="1950" spc="-30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  <a:p>
            <a:pPr marL="624840" lvl="1" indent="-23495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624840" algn="l"/>
                <a:tab pos="625475" algn="l"/>
              </a:tabLst>
            </a:pPr>
            <a:r>
              <a:rPr sz="1950" spc="-95" dirty="0">
                <a:latin typeface="Times New Roman"/>
                <a:cs typeface="Times New Roman"/>
              </a:rPr>
              <a:t>P</a:t>
            </a:r>
            <a:r>
              <a:rPr sz="1950" spc="20" dirty="0">
                <a:latin typeface="Times New Roman"/>
                <a:cs typeface="Times New Roman"/>
              </a:rPr>
              <a:t>r</a:t>
            </a:r>
            <a:r>
              <a:rPr sz="1950" spc="-70" dirty="0">
                <a:latin typeface="Times New Roman"/>
                <a:cs typeface="Times New Roman"/>
              </a:rPr>
              <a:t>odu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30" dirty="0">
                <a:latin typeface="Times New Roman"/>
                <a:cs typeface="Times New Roman"/>
              </a:rPr>
              <a:t>t</a:t>
            </a:r>
            <a:r>
              <a:rPr sz="1950" spc="-70" dirty="0">
                <a:latin typeface="Times New Roman"/>
                <a:cs typeface="Times New Roman"/>
              </a:rPr>
              <a:t>o </a:t>
            </a:r>
            <a:r>
              <a:rPr sz="1950" spc="-60" dirty="0">
                <a:latin typeface="Times New Roman"/>
                <a:cs typeface="Times New Roman"/>
              </a:rPr>
              <a:t>e</a:t>
            </a:r>
            <a:r>
              <a:rPr sz="1950" spc="-150" dirty="0">
                <a:latin typeface="Times New Roman"/>
                <a:cs typeface="Times New Roman"/>
              </a:rPr>
              <a:t>s</a:t>
            </a:r>
            <a:r>
              <a:rPr sz="1950" spc="-95" dirty="0">
                <a:latin typeface="Times New Roman"/>
                <a:cs typeface="Times New Roman"/>
              </a:rPr>
              <a:t>c</a:t>
            </a:r>
            <a:r>
              <a:rPr sz="1950" spc="-160" dirty="0">
                <a:latin typeface="Times New Roman"/>
                <a:cs typeface="Times New Roman"/>
              </a:rPr>
              <a:t>a</a:t>
            </a:r>
            <a:r>
              <a:rPr sz="1950" spc="-75" dirty="0">
                <a:latin typeface="Times New Roman"/>
                <a:cs typeface="Times New Roman"/>
              </a:rPr>
              <a:t>l</a:t>
            </a:r>
            <a:r>
              <a:rPr sz="1950" spc="-140" dirty="0">
                <a:latin typeface="Times New Roman"/>
                <a:cs typeface="Times New Roman"/>
              </a:rPr>
              <a:t>a</a:t>
            </a:r>
            <a:r>
              <a:rPr sz="1950" dirty="0">
                <a:latin typeface="Times New Roman"/>
                <a:cs typeface="Times New Roman"/>
              </a:rPr>
              <a:t>r</a:t>
            </a:r>
            <a:r>
              <a:rPr sz="1950" spc="35" dirty="0">
                <a:latin typeface="Times New Roman"/>
                <a:cs typeface="Times New Roman"/>
              </a:rPr>
              <a:t>:</a:t>
            </a:r>
            <a:r>
              <a:rPr sz="1950" spc="-120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Times New Roman"/>
                <a:cs typeface="Times New Roman"/>
              </a:rPr>
              <a:t>d</a:t>
            </a:r>
            <a:r>
              <a:rPr sz="1950" spc="-70" dirty="0">
                <a:latin typeface="Times New Roman"/>
                <a:cs typeface="Times New Roman"/>
              </a:rPr>
              <a:t>o</a:t>
            </a:r>
            <a:r>
              <a:rPr sz="1950" spc="30" dirty="0">
                <a:latin typeface="Times New Roman"/>
                <a:cs typeface="Times New Roman"/>
              </a:rPr>
              <a:t>t</a:t>
            </a:r>
            <a:r>
              <a:rPr sz="1950" spc="-40" dirty="0">
                <a:latin typeface="Times New Roman"/>
                <a:cs typeface="Times New Roman"/>
              </a:rPr>
              <a:t>(</a:t>
            </a:r>
            <a:r>
              <a:rPr sz="1950" spc="-140" dirty="0">
                <a:latin typeface="Times New Roman"/>
                <a:cs typeface="Times New Roman"/>
              </a:rPr>
              <a:t>a</a:t>
            </a:r>
            <a:r>
              <a:rPr sz="1950" spc="85" dirty="0">
                <a:latin typeface="Times New Roman"/>
                <a:cs typeface="Times New Roman"/>
              </a:rPr>
              <a:t>,</a:t>
            </a:r>
            <a:r>
              <a:rPr sz="1950" spc="-110" dirty="0">
                <a:latin typeface="Times New Roman"/>
                <a:cs typeface="Times New Roman"/>
              </a:rPr>
              <a:t>b</a:t>
            </a:r>
            <a:r>
              <a:rPr sz="1950" spc="-30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  <a:p>
            <a:pPr marL="624840" lvl="1" indent="-23495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624840" algn="l"/>
                <a:tab pos="625475" algn="l"/>
              </a:tabLst>
            </a:pPr>
            <a:r>
              <a:rPr sz="1950" spc="-95" dirty="0">
                <a:latin typeface="Times New Roman"/>
                <a:cs typeface="Times New Roman"/>
              </a:rPr>
              <a:t>P</a:t>
            </a:r>
            <a:r>
              <a:rPr sz="1950" spc="20" dirty="0">
                <a:latin typeface="Times New Roman"/>
                <a:cs typeface="Times New Roman"/>
              </a:rPr>
              <a:t>r</a:t>
            </a:r>
            <a:r>
              <a:rPr sz="1950" spc="-70" dirty="0">
                <a:latin typeface="Times New Roman"/>
                <a:cs typeface="Times New Roman"/>
              </a:rPr>
              <a:t>odu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30" dirty="0">
                <a:latin typeface="Times New Roman"/>
                <a:cs typeface="Times New Roman"/>
              </a:rPr>
              <a:t>t</a:t>
            </a:r>
            <a:r>
              <a:rPr sz="1950" spc="-70" dirty="0">
                <a:latin typeface="Times New Roman"/>
                <a:cs typeface="Times New Roman"/>
              </a:rPr>
              <a:t>o </a:t>
            </a:r>
            <a:r>
              <a:rPr sz="1950" spc="-185" dirty="0">
                <a:latin typeface="Times New Roman"/>
                <a:cs typeface="Times New Roman"/>
              </a:rPr>
              <a:t>v</a:t>
            </a:r>
            <a:r>
              <a:rPr sz="1950" spc="-60" dirty="0">
                <a:latin typeface="Times New Roman"/>
                <a:cs typeface="Times New Roman"/>
              </a:rPr>
              <a:t>e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30" dirty="0">
                <a:latin typeface="Times New Roman"/>
                <a:cs typeface="Times New Roman"/>
              </a:rPr>
              <a:t>t</a:t>
            </a:r>
            <a:r>
              <a:rPr sz="1950" spc="-70" dirty="0">
                <a:latin typeface="Times New Roman"/>
                <a:cs typeface="Times New Roman"/>
              </a:rPr>
              <a:t>o</a:t>
            </a:r>
            <a:r>
              <a:rPr sz="1950" spc="80" dirty="0">
                <a:latin typeface="Times New Roman"/>
                <a:cs typeface="Times New Roman"/>
              </a:rPr>
              <a:t>r</a:t>
            </a:r>
            <a:r>
              <a:rPr sz="1950" spc="-90" dirty="0">
                <a:latin typeface="Times New Roman"/>
                <a:cs typeface="Times New Roman"/>
              </a:rPr>
              <a:t>i</a:t>
            </a:r>
            <a:r>
              <a:rPr sz="1950" spc="-160" dirty="0">
                <a:latin typeface="Times New Roman"/>
                <a:cs typeface="Times New Roman"/>
              </a:rPr>
              <a:t>a</a:t>
            </a:r>
            <a:r>
              <a:rPr sz="1950" spc="-75" dirty="0">
                <a:latin typeface="Times New Roman"/>
                <a:cs typeface="Times New Roman"/>
              </a:rPr>
              <a:t>l</a:t>
            </a:r>
            <a:r>
              <a:rPr sz="1950" spc="35" dirty="0">
                <a:latin typeface="Times New Roman"/>
                <a:cs typeface="Times New Roman"/>
              </a:rPr>
              <a:t>:</a:t>
            </a:r>
            <a:r>
              <a:rPr sz="1950" spc="-120" dirty="0">
                <a:latin typeface="Times New Roman"/>
                <a:cs typeface="Times New Roman"/>
              </a:rPr>
              <a:t> 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20" dirty="0">
                <a:latin typeface="Times New Roman"/>
                <a:cs typeface="Times New Roman"/>
              </a:rPr>
              <a:t>r</a:t>
            </a:r>
            <a:r>
              <a:rPr sz="1950" spc="-70" dirty="0">
                <a:latin typeface="Times New Roman"/>
                <a:cs typeface="Times New Roman"/>
              </a:rPr>
              <a:t>o</a:t>
            </a:r>
            <a:r>
              <a:rPr sz="1950" spc="-150" dirty="0">
                <a:latin typeface="Times New Roman"/>
                <a:cs typeface="Times New Roman"/>
              </a:rPr>
              <a:t>s</a:t>
            </a:r>
            <a:r>
              <a:rPr sz="1950" spc="-130" dirty="0">
                <a:latin typeface="Times New Roman"/>
                <a:cs typeface="Times New Roman"/>
              </a:rPr>
              <a:t>s</a:t>
            </a:r>
            <a:r>
              <a:rPr sz="1950" spc="-40" dirty="0">
                <a:latin typeface="Times New Roman"/>
                <a:cs typeface="Times New Roman"/>
              </a:rPr>
              <a:t>(</a:t>
            </a:r>
            <a:r>
              <a:rPr sz="1950" spc="-140" dirty="0">
                <a:latin typeface="Times New Roman"/>
                <a:cs typeface="Times New Roman"/>
              </a:rPr>
              <a:t>a</a:t>
            </a:r>
            <a:r>
              <a:rPr sz="1950" spc="85" dirty="0">
                <a:latin typeface="Times New Roman"/>
                <a:cs typeface="Times New Roman"/>
              </a:rPr>
              <a:t>,</a:t>
            </a:r>
            <a:r>
              <a:rPr sz="1950" spc="-90" dirty="0">
                <a:latin typeface="Times New Roman"/>
                <a:cs typeface="Times New Roman"/>
              </a:rPr>
              <a:t>b</a:t>
            </a:r>
            <a:r>
              <a:rPr sz="1950" spc="-30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  <a:p>
            <a:pPr marL="624840" lvl="1" indent="-23495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624840" algn="l"/>
                <a:tab pos="625475" algn="l"/>
              </a:tabLst>
            </a:pPr>
            <a:r>
              <a:rPr sz="1950" spc="-85" dirty="0">
                <a:latin typeface="Times New Roman"/>
                <a:cs typeface="Times New Roman"/>
              </a:rPr>
              <a:t>N</a:t>
            </a:r>
            <a:r>
              <a:rPr sz="1950" spc="-70" dirty="0">
                <a:latin typeface="Times New Roman"/>
                <a:cs typeface="Times New Roman"/>
              </a:rPr>
              <a:t>o</a:t>
            </a:r>
            <a:r>
              <a:rPr sz="1950" spc="80" dirty="0">
                <a:latin typeface="Times New Roman"/>
                <a:cs typeface="Times New Roman"/>
              </a:rPr>
              <a:t>r</a:t>
            </a:r>
            <a:r>
              <a:rPr sz="1950" spc="-95" dirty="0">
                <a:latin typeface="Times New Roman"/>
                <a:cs typeface="Times New Roman"/>
              </a:rPr>
              <a:t>m</a:t>
            </a:r>
            <a:r>
              <a:rPr sz="1950" spc="-145" dirty="0">
                <a:latin typeface="Times New Roman"/>
                <a:cs typeface="Times New Roman"/>
              </a:rPr>
              <a:t>a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-70" dirty="0">
                <a:latin typeface="Times New Roman"/>
                <a:cs typeface="Times New Roman"/>
              </a:rPr>
              <a:t>d</a:t>
            </a:r>
            <a:r>
              <a:rPr sz="1950" spc="-60" dirty="0">
                <a:latin typeface="Times New Roman"/>
                <a:cs typeface="Times New Roman"/>
              </a:rPr>
              <a:t>e</a:t>
            </a:r>
            <a:r>
              <a:rPr sz="1950" spc="-70" dirty="0">
                <a:latin typeface="Times New Roman"/>
                <a:cs typeface="Times New Roman"/>
              </a:rPr>
              <a:t>l</a:t>
            </a:r>
            <a:r>
              <a:rPr sz="1950" spc="-55" dirty="0">
                <a:latin typeface="Times New Roman"/>
                <a:cs typeface="Times New Roman"/>
              </a:rPr>
              <a:t> </a:t>
            </a:r>
            <a:r>
              <a:rPr sz="1950" spc="-185" dirty="0">
                <a:latin typeface="Times New Roman"/>
                <a:cs typeface="Times New Roman"/>
              </a:rPr>
              <a:t>v</a:t>
            </a:r>
            <a:r>
              <a:rPr sz="1950" spc="-60" dirty="0">
                <a:latin typeface="Times New Roman"/>
                <a:cs typeface="Times New Roman"/>
              </a:rPr>
              <a:t>e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30" dirty="0">
                <a:latin typeface="Times New Roman"/>
                <a:cs typeface="Times New Roman"/>
              </a:rPr>
              <a:t>t</a:t>
            </a:r>
            <a:r>
              <a:rPr sz="1950" spc="-70" dirty="0">
                <a:latin typeface="Times New Roman"/>
                <a:cs typeface="Times New Roman"/>
              </a:rPr>
              <a:t>o</a:t>
            </a:r>
            <a:r>
              <a:rPr sz="1950" dirty="0">
                <a:latin typeface="Times New Roman"/>
                <a:cs typeface="Times New Roman"/>
              </a:rPr>
              <a:t>r</a:t>
            </a:r>
            <a:r>
              <a:rPr sz="1950" spc="35" dirty="0">
                <a:latin typeface="Times New Roman"/>
                <a:cs typeface="Times New Roman"/>
              </a:rPr>
              <a:t>:</a:t>
            </a:r>
            <a:r>
              <a:rPr sz="1950" spc="-13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Times New Roman"/>
                <a:cs typeface="Times New Roman"/>
              </a:rPr>
              <a:t>n</a:t>
            </a:r>
            <a:r>
              <a:rPr sz="1950" spc="-70" dirty="0">
                <a:latin typeface="Times New Roman"/>
                <a:cs typeface="Times New Roman"/>
              </a:rPr>
              <a:t>o</a:t>
            </a:r>
            <a:r>
              <a:rPr sz="1950" spc="80" dirty="0">
                <a:latin typeface="Times New Roman"/>
                <a:cs typeface="Times New Roman"/>
              </a:rPr>
              <a:t>r</a:t>
            </a:r>
            <a:r>
              <a:rPr sz="1950" spc="-95" dirty="0">
                <a:latin typeface="Times New Roman"/>
                <a:cs typeface="Times New Roman"/>
              </a:rPr>
              <a:t>m</a:t>
            </a:r>
            <a:r>
              <a:rPr sz="1950" spc="-20" dirty="0">
                <a:latin typeface="Times New Roman"/>
                <a:cs typeface="Times New Roman"/>
              </a:rPr>
              <a:t>(</a:t>
            </a:r>
            <a:r>
              <a:rPr sz="1950" spc="-160" dirty="0">
                <a:latin typeface="Times New Roman"/>
                <a:cs typeface="Times New Roman"/>
              </a:rPr>
              <a:t>a</a:t>
            </a:r>
            <a:r>
              <a:rPr sz="1950" spc="-30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51447" y="3240024"/>
            <a:ext cx="3034665" cy="4418330"/>
            <a:chOff x="6251447" y="3240024"/>
            <a:chExt cx="3034665" cy="44183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447" y="5958839"/>
              <a:ext cx="3034283" cy="16992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3639" y="3240024"/>
              <a:ext cx="3005327" cy="2740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138" y="1000706"/>
            <a:ext cx="3724925" cy="581822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2622" y="5072874"/>
            <a:ext cx="5586152" cy="180060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6056" y="1266444"/>
            <a:ext cx="5618997" cy="1663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22816" y="3634188"/>
            <a:ext cx="232664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u="sng" spc="-204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L</a:t>
            </a:r>
            <a:r>
              <a:rPr sz="1950" u="sng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1950" u="sng" spc="-14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1950" u="sng" spc="-6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50" u="sng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1950" u="sng" spc="6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1950" u="sng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1950" u="sng" spc="-12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g</a:t>
            </a:r>
            <a:r>
              <a:rPr sz="1950" u="sng" spc="-9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1950" u="sng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950" u="sng" spc="-6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1950" u="sng" spc="-14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1950" u="sng" spc="-6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50" u="sng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950" u="sng" spc="-6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e </a:t>
            </a:r>
            <a:r>
              <a:rPr sz="1950" u="sng" spc="-21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1950" u="sng" spc="-3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1950" u="sng" spc="-9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950" u="sng" spc="-204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L</a:t>
            </a:r>
            <a:r>
              <a:rPr sz="1950" u="sng" spc="-22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1950" u="sng" spc="-29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B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823" y="337723"/>
            <a:ext cx="7660005" cy="1232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5"/>
              </a:spcBef>
            </a:pPr>
            <a:r>
              <a:rPr sz="3950" spc="-10" dirty="0"/>
              <a:t>Expresiones</a:t>
            </a:r>
            <a:r>
              <a:rPr sz="3950" spc="15" dirty="0"/>
              <a:t> </a:t>
            </a:r>
            <a:r>
              <a:rPr sz="3950" spc="-40" dirty="0"/>
              <a:t>simbólicas</a:t>
            </a:r>
            <a:r>
              <a:rPr sz="3950" spc="-20" dirty="0"/>
              <a:t> </a:t>
            </a:r>
            <a:r>
              <a:rPr sz="3950" spc="-105" dirty="0"/>
              <a:t>y</a:t>
            </a:r>
            <a:r>
              <a:rPr sz="3950" spc="10" dirty="0"/>
              <a:t> </a:t>
            </a:r>
            <a:r>
              <a:rPr sz="3950" spc="-15" dirty="0"/>
              <a:t>cadena</a:t>
            </a:r>
            <a:r>
              <a:rPr sz="3950" spc="-40" dirty="0"/>
              <a:t> </a:t>
            </a:r>
            <a:r>
              <a:rPr sz="3950" dirty="0"/>
              <a:t>de </a:t>
            </a:r>
            <a:r>
              <a:rPr sz="3950" spc="-975" dirty="0"/>
              <a:t> </a:t>
            </a:r>
            <a:r>
              <a:rPr sz="3950" spc="-20" dirty="0"/>
              <a:t>caracteres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1093666" y="1694243"/>
            <a:ext cx="7844790" cy="1768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4325" marR="5080" indent="-302260">
              <a:lnSpc>
                <a:spcPct val="100299"/>
              </a:lnSpc>
              <a:spcBef>
                <a:spcPts val="95"/>
              </a:spcBef>
              <a:buClr>
                <a:srgbClr val="D34816"/>
              </a:buClr>
              <a:buSzPct val="84210"/>
              <a:buChar char="●"/>
              <a:tabLst>
                <a:tab pos="314325" algn="l"/>
                <a:tab pos="314960" algn="l"/>
              </a:tabLst>
            </a:pPr>
            <a:r>
              <a:rPr sz="2850" spc="-340" dirty="0">
                <a:latin typeface="Times New Roman"/>
                <a:cs typeface="Times New Roman"/>
              </a:rPr>
              <a:t>M</a:t>
            </a:r>
            <a:r>
              <a:rPr sz="2850" spc="-610" dirty="0">
                <a:latin typeface="Times New Roman"/>
                <a:cs typeface="Times New Roman"/>
              </a:rPr>
              <a:t>A</a:t>
            </a:r>
            <a:r>
              <a:rPr sz="2850" spc="-145" dirty="0">
                <a:latin typeface="Times New Roman"/>
                <a:cs typeface="Times New Roman"/>
              </a:rPr>
              <a:t>T</a:t>
            </a:r>
            <a:r>
              <a:rPr sz="2850" spc="-315" dirty="0">
                <a:latin typeface="Times New Roman"/>
                <a:cs typeface="Times New Roman"/>
              </a:rPr>
              <a:t>L</a:t>
            </a:r>
            <a:r>
              <a:rPr sz="2850" spc="-350" dirty="0">
                <a:latin typeface="Times New Roman"/>
                <a:cs typeface="Times New Roman"/>
              </a:rPr>
              <a:t>A</a:t>
            </a:r>
            <a:r>
              <a:rPr sz="2850" spc="-445" dirty="0">
                <a:latin typeface="Times New Roman"/>
                <a:cs typeface="Times New Roman"/>
              </a:rPr>
              <a:t>B</a:t>
            </a:r>
            <a:r>
              <a:rPr sz="2850" spc="-30" dirty="0">
                <a:latin typeface="Times New Roman"/>
                <a:cs typeface="Times New Roman"/>
              </a:rPr>
              <a:t> </a:t>
            </a:r>
            <a:r>
              <a:rPr sz="2850" spc="-145" dirty="0">
                <a:latin typeface="Times New Roman"/>
                <a:cs typeface="Times New Roman"/>
              </a:rPr>
              <a:t>p</a:t>
            </a:r>
            <a:r>
              <a:rPr sz="2850" spc="-114" dirty="0">
                <a:latin typeface="Times New Roman"/>
                <a:cs typeface="Times New Roman"/>
              </a:rPr>
              <a:t>o</a:t>
            </a:r>
            <a:r>
              <a:rPr sz="2850" spc="-229" dirty="0">
                <a:latin typeface="Times New Roman"/>
                <a:cs typeface="Times New Roman"/>
              </a:rPr>
              <a:t>s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10" dirty="0">
                <a:latin typeface="Times New Roman"/>
                <a:cs typeface="Times New Roman"/>
              </a:rPr>
              <a:t>e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u</a:t>
            </a:r>
            <a:r>
              <a:rPr sz="2850" spc="-120" dirty="0">
                <a:latin typeface="Times New Roman"/>
                <a:cs typeface="Times New Roman"/>
              </a:rPr>
              <a:t>n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114" dirty="0">
                <a:latin typeface="Times New Roman"/>
                <a:cs typeface="Times New Roman"/>
              </a:rPr>
              <a:t>o</a:t>
            </a:r>
            <a:r>
              <a:rPr sz="2850" spc="-145" dirty="0">
                <a:latin typeface="Times New Roman"/>
                <a:cs typeface="Times New Roman"/>
              </a:rPr>
              <a:t>o</a:t>
            </a:r>
            <a:r>
              <a:rPr sz="2850" spc="-114" dirty="0">
                <a:latin typeface="Times New Roman"/>
                <a:cs typeface="Times New Roman"/>
              </a:rPr>
              <a:t>l</a:t>
            </a:r>
            <a:r>
              <a:rPr sz="2850" spc="-145" dirty="0">
                <a:latin typeface="Times New Roman"/>
                <a:cs typeface="Times New Roman"/>
              </a:rPr>
              <a:t>b</a:t>
            </a:r>
            <a:r>
              <a:rPr sz="2850" spc="-175" dirty="0">
                <a:latin typeface="Times New Roman"/>
                <a:cs typeface="Times New Roman"/>
              </a:rPr>
              <a:t>o</a:t>
            </a:r>
            <a:r>
              <a:rPr sz="2850" spc="-120" dirty="0">
                <a:latin typeface="Times New Roman"/>
                <a:cs typeface="Times New Roman"/>
              </a:rPr>
              <a:t>x</a:t>
            </a:r>
            <a:r>
              <a:rPr sz="2850" spc="-50" dirty="0">
                <a:latin typeface="Times New Roman"/>
                <a:cs typeface="Times New Roman"/>
              </a:rPr>
              <a:t> </a:t>
            </a:r>
            <a:r>
              <a:rPr sz="2850" spc="-70" dirty="0">
                <a:latin typeface="Times New Roman"/>
                <a:cs typeface="Times New Roman"/>
              </a:rPr>
              <a:t>(</a:t>
            </a:r>
            <a:r>
              <a:rPr sz="2850" spc="-390" dirty="0">
                <a:latin typeface="Times New Roman"/>
                <a:cs typeface="Times New Roman"/>
              </a:rPr>
              <a:t>S</a:t>
            </a:r>
            <a:r>
              <a:rPr sz="2850" spc="-254" dirty="0">
                <a:latin typeface="Times New Roman"/>
                <a:cs typeface="Times New Roman"/>
              </a:rPr>
              <a:t>y</a:t>
            </a:r>
            <a:r>
              <a:rPr sz="2850" spc="-165" dirty="0">
                <a:latin typeface="Times New Roman"/>
                <a:cs typeface="Times New Roman"/>
              </a:rPr>
              <a:t>m</a:t>
            </a:r>
            <a:r>
              <a:rPr sz="2850" spc="-145" dirty="0">
                <a:latin typeface="Times New Roman"/>
                <a:cs typeface="Times New Roman"/>
              </a:rPr>
              <a:t>b</a:t>
            </a:r>
            <a:r>
              <a:rPr sz="2850" spc="-114" dirty="0">
                <a:latin typeface="Times New Roman"/>
                <a:cs typeface="Times New Roman"/>
              </a:rPr>
              <a:t>ol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70" dirty="0">
                <a:latin typeface="Times New Roman"/>
                <a:cs typeface="Times New Roman"/>
              </a:rPr>
              <a:t>c</a:t>
            </a:r>
            <a:r>
              <a:rPr sz="2850" spc="-45" dirty="0">
                <a:latin typeface="Times New Roman"/>
                <a:cs typeface="Times New Roman"/>
              </a:rPr>
              <a:t> </a:t>
            </a:r>
            <a:r>
              <a:rPr sz="2850" spc="-340" dirty="0">
                <a:latin typeface="Times New Roman"/>
                <a:cs typeface="Times New Roman"/>
              </a:rPr>
              <a:t>M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175" dirty="0">
                <a:latin typeface="Times New Roman"/>
                <a:cs typeface="Times New Roman"/>
              </a:rPr>
              <a:t>h</a:t>
            </a:r>
            <a:r>
              <a:rPr sz="2850" spc="-395" dirty="0">
                <a:latin typeface="Times New Roman"/>
                <a:cs typeface="Times New Roman"/>
              </a:rPr>
              <a:t> </a:t>
            </a:r>
            <a:r>
              <a:rPr sz="2850" spc="-515" dirty="0">
                <a:latin typeface="Times New Roman"/>
                <a:cs typeface="Times New Roman"/>
              </a:rPr>
              <a:t>T</a:t>
            </a:r>
            <a:r>
              <a:rPr sz="2850" spc="-114" dirty="0">
                <a:latin typeface="Times New Roman"/>
                <a:cs typeface="Times New Roman"/>
              </a:rPr>
              <a:t>ool</a:t>
            </a:r>
            <a:r>
              <a:rPr sz="2850" spc="-175" dirty="0">
                <a:latin typeface="Times New Roman"/>
                <a:cs typeface="Times New Roman"/>
              </a:rPr>
              <a:t>b</a:t>
            </a:r>
            <a:r>
              <a:rPr sz="2850" spc="-145" dirty="0">
                <a:latin typeface="Times New Roman"/>
                <a:cs typeface="Times New Roman"/>
              </a:rPr>
              <a:t>ox</a:t>
            </a:r>
            <a:r>
              <a:rPr sz="2850" spc="-60" dirty="0">
                <a:latin typeface="Times New Roman"/>
                <a:cs typeface="Times New Roman"/>
              </a:rPr>
              <a:t>)</a:t>
            </a:r>
            <a:r>
              <a:rPr sz="2850" spc="-65" dirty="0">
                <a:latin typeface="Times New Roman"/>
                <a:cs typeface="Times New Roman"/>
              </a:rPr>
              <a:t> </a:t>
            </a:r>
            <a:r>
              <a:rPr sz="2850" spc="-145" dirty="0">
                <a:latin typeface="Times New Roman"/>
                <a:cs typeface="Times New Roman"/>
              </a:rPr>
              <a:t>q</a:t>
            </a:r>
            <a:r>
              <a:rPr sz="2850" spc="-114" dirty="0">
                <a:latin typeface="Times New Roman"/>
                <a:cs typeface="Times New Roman"/>
              </a:rPr>
              <a:t>u</a:t>
            </a:r>
            <a:r>
              <a:rPr sz="2850" spc="-80" dirty="0">
                <a:latin typeface="Times New Roman"/>
                <a:cs typeface="Times New Roman"/>
              </a:rPr>
              <a:t>e  </a:t>
            </a:r>
            <a:r>
              <a:rPr sz="2850" spc="-70" dirty="0">
                <a:latin typeface="Times New Roman"/>
                <a:cs typeface="Times New Roman"/>
              </a:rPr>
              <a:t>permite</a:t>
            </a:r>
            <a:r>
              <a:rPr sz="2850" spc="-45" dirty="0">
                <a:latin typeface="Times New Roman"/>
                <a:cs typeface="Times New Roman"/>
              </a:rPr>
              <a:t> </a:t>
            </a:r>
            <a:r>
              <a:rPr sz="2850" spc="-125" dirty="0">
                <a:latin typeface="Times New Roman"/>
                <a:cs typeface="Times New Roman"/>
              </a:rPr>
              <a:t>realizar</a:t>
            </a:r>
            <a:r>
              <a:rPr sz="2850" spc="-70" dirty="0">
                <a:latin typeface="Times New Roman"/>
                <a:cs typeface="Times New Roman"/>
              </a:rPr>
              <a:t> </a:t>
            </a:r>
            <a:r>
              <a:rPr sz="2850" spc="-145" dirty="0">
                <a:latin typeface="Times New Roman"/>
                <a:cs typeface="Times New Roman"/>
              </a:rPr>
              <a:t>cálculo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30" dirty="0">
                <a:latin typeface="Times New Roman"/>
                <a:cs typeface="Times New Roman"/>
              </a:rPr>
              <a:t>simbólico,</a:t>
            </a:r>
            <a:r>
              <a:rPr sz="2850" spc="-180" dirty="0">
                <a:latin typeface="Times New Roman"/>
                <a:cs typeface="Times New Roman"/>
              </a:rPr>
              <a:t> </a:t>
            </a:r>
            <a:r>
              <a:rPr sz="2850" spc="-160" dirty="0">
                <a:latin typeface="Times New Roman"/>
                <a:cs typeface="Times New Roman"/>
              </a:rPr>
              <a:t>es</a:t>
            </a:r>
            <a:r>
              <a:rPr sz="2850" spc="-60" dirty="0">
                <a:latin typeface="Times New Roman"/>
                <a:cs typeface="Times New Roman"/>
              </a:rPr>
              <a:t> </a:t>
            </a:r>
            <a:r>
              <a:rPr sz="2850" spc="-105" dirty="0">
                <a:latin typeface="Times New Roman"/>
                <a:cs typeface="Times New Roman"/>
              </a:rPr>
              <a:t>decir,</a:t>
            </a:r>
            <a:r>
              <a:rPr sz="2850" spc="-204" dirty="0">
                <a:latin typeface="Times New Roman"/>
                <a:cs typeface="Times New Roman"/>
              </a:rPr>
              <a:t> </a:t>
            </a:r>
            <a:r>
              <a:rPr sz="2850" spc="-70" dirty="0">
                <a:latin typeface="Times New Roman"/>
                <a:cs typeface="Times New Roman"/>
              </a:rPr>
              <a:t>permite </a:t>
            </a:r>
            <a:r>
              <a:rPr sz="2850" spc="-65" dirty="0">
                <a:latin typeface="Times New Roman"/>
                <a:cs typeface="Times New Roman"/>
              </a:rPr>
              <a:t> </a:t>
            </a:r>
            <a:r>
              <a:rPr sz="2850" spc="-165" dirty="0">
                <a:latin typeface="Times New Roman"/>
                <a:cs typeface="Times New Roman"/>
              </a:rPr>
              <a:t>m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114" dirty="0">
                <a:latin typeface="Times New Roman"/>
                <a:cs typeface="Times New Roman"/>
              </a:rPr>
              <a:t>n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14" dirty="0">
                <a:latin typeface="Times New Roman"/>
                <a:cs typeface="Times New Roman"/>
              </a:rPr>
              <a:t>pul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30" dirty="0">
                <a:latin typeface="Times New Roman"/>
                <a:cs typeface="Times New Roman"/>
              </a:rPr>
              <a:t>r</a:t>
            </a:r>
            <a:r>
              <a:rPr sz="2850" spc="-40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l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220" dirty="0">
                <a:latin typeface="Times New Roman"/>
                <a:cs typeface="Times New Roman"/>
              </a:rPr>
              <a:t>s</a:t>
            </a:r>
            <a:r>
              <a:rPr sz="2850" spc="-40" dirty="0">
                <a:latin typeface="Times New Roman"/>
                <a:cs typeface="Times New Roman"/>
              </a:rPr>
              <a:t> </a:t>
            </a:r>
            <a:r>
              <a:rPr sz="2850" spc="-285" dirty="0">
                <a:latin typeface="Times New Roman"/>
                <a:cs typeface="Times New Roman"/>
              </a:rPr>
              <a:t>v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100" dirty="0">
                <a:latin typeface="Times New Roman"/>
                <a:cs typeface="Times New Roman"/>
              </a:rPr>
              <a:t>r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175" dirty="0">
                <a:latin typeface="Times New Roman"/>
                <a:cs typeface="Times New Roman"/>
              </a:rPr>
              <a:t>b</a:t>
            </a:r>
            <a:r>
              <a:rPr sz="2850" spc="-114" dirty="0">
                <a:latin typeface="Times New Roman"/>
                <a:cs typeface="Times New Roman"/>
              </a:rPr>
              <a:t>l</a:t>
            </a:r>
            <a:r>
              <a:rPr sz="2850" spc="-130" dirty="0">
                <a:latin typeface="Times New Roman"/>
                <a:cs typeface="Times New Roman"/>
              </a:rPr>
              <a:t>e</a:t>
            </a:r>
            <a:r>
              <a:rPr sz="2850" spc="-220" dirty="0">
                <a:latin typeface="Times New Roman"/>
                <a:cs typeface="Times New Roman"/>
              </a:rPr>
              <a:t>s</a:t>
            </a:r>
            <a:r>
              <a:rPr sz="2850" spc="-40" dirty="0">
                <a:latin typeface="Times New Roman"/>
                <a:cs typeface="Times New Roman"/>
              </a:rPr>
              <a:t> </a:t>
            </a:r>
            <a:r>
              <a:rPr sz="2850" spc="-229" dirty="0">
                <a:latin typeface="Times New Roman"/>
                <a:cs typeface="Times New Roman"/>
              </a:rPr>
              <a:t>s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20" dirty="0">
                <a:latin typeface="Times New Roman"/>
                <a:cs typeface="Times New Roman"/>
              </a:rPr>
              <a:t>n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n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85" dirty="0">
                <a:latin typeface="Times New Roman"/>
                <a:cs typeface="Times New Roman"/>
              </a:rPr>
              <a:t>c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229" dirty="0">
                <a:latin typeface="Times New Roman"/>
                <a:cs typeface="Times New Roman"/>
              </a:rPr>
              <a:t>s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14" dirty="0">
                <a:latin typeface="Times New Roman"/>
                <a:cs typeface="Times New Roman"/>
              </a:rPr>
              <a:t>d</a:t>
            </a:r>
            <a:r>
              <a:rPr sz="2850" spc="-215" dirty="0">
                <a:latin typeface="Times New Roman"/>
                <a:cs typeface="Times New Roman"/>
              </a:rPr>
              <a:t>a</a:t>
            </a:r>
            <a:r>
              <a:rPr sz="2850" spc="-120" dirty="0">
                <a:latin typeface="Times New Roman"/>
                <a:cs typeface="Times New Roman"/>
              </a:rPr>
              <a:t>d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d</a:t>
            </a:r>
            <a:r>
              <a:rPr sz="2850" spc="-110" dirty="0">
                <a:latin typeface="Times New Roman"/>
                <a:cs typeface="Times New Roman"/>
              </a:rPr>
              <a:t>e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145" dirty="0">
                <a:latin typeface="Times New Roman"/>
                <a:cs typeface="Times New Roman"/>
              </a:rPr>
              <a:t>u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110" dirty="0">
                <a:latin typeface="Times New Roman"/>
                <a:cs typeface="Times New Roman"/>
              </a:rPr>
              <a:t>i</a:t>
            </a:r>
            <a:r>
              <a:rPr sz="2850" spc="-140" dirty="0">
                <a:latin typeface="Times New Roman"/>
                <a:cs typeface="Times New Roman"/>
              </a:rPr>
              <a:t>l</a:t>
            </a:r>
            <a:r>
              <a:rPr sz="2850" spc="-110" dirty="0">
                <a:latin typeface="Times New Roman"/>
                <a:cs typeface="Times New Roman"/>
              </a:rPr>
              <a:t>i</a:t>
            </a:r>
            <a:r>
              <a:rPr sz="2850" spc="-240" dirty="0">
                <a:latin typeface="Times New Roman"/>
                <a:cs typeface="Times New Roman"/>
              </a:rPr>
              <a:t>z</a:t>
            </a:r>
            <a:r>
              <a:rPr sz="2850" spc="-215" dirty="0">
                <a:latin typeface="Times New Roman"/>
                <a:cs typeface="Times New Roman"/>
              </a:rPr>
              <a:t>a</a:t>
            </a:r>
            <a:r>
              <a:rPr sz="2850" spc="30" dirty="0">
                <a:latin typeface="Times New Roman"/>
                <a:cs typeface="Times New Roman"/>
              </a:rPr>
              <a:t>r</a:t>
            </a:r>
            <a:r>
              <a:rPr sz="2850" spc="-70" dirty="0">
                <a:latin typeface="Times New Roman"/>
                <a:cs typeface="Times New Roman"/>
              </a:rPr>
              <a:t> </a:t>
            </a:r>
            <a:r>
              <a:rPr sz="2850" spc="-229" dirty="0">
                <a:latin typeface="Times New Roman"/>
                <a:cs typeface="Times New Roman"/>
              </a:rPr>
              <a:t>s</a:t>
            </a:r>
            <a:r>
              <a:rPr sz="2850" spc="-114" dirty="0">
                <a:latin typeface="Times New Roman"/>
                <a:cs typeface="Times New Roman"/>
              </a:rPr>
              <a:t>u</a:t>
            </a:r>
            <a:r>
              <a:rPr sz="2850" spc="-165" dirty="0">
                <a:latin typeface="Times New Roman"/>
                <a:cs typeface="Times New Roman"/>
              </a:rPr>
              <a:t>s  </a:t>
            </a:r>
            <a:r>
              <a:rPr sz="2850" spc="-215" dirty="0">
                <a:latin typeface="Times New Roman"/>
                <a:cs typeface="Times New Roman"/>
              </a:rPr>
              <a:t>a</a:t>
            </a:r>
            <a:r>
              <a:rPr sz="2850" spc="-145" dirty="0">
                <a:latin typeface="Times New Roman"/>
                <a:cs typeface="Times New Roman"/>
              </a:rPr>
              <a:t>p</a:t>
            </a:r>
            <a:r>
              <a:rPr sz="2850" spc="15" dirty="0">
                <a:latin typeface="Times New Roman"/>
                <a:cs typeface="Times New Roman"/>
              </a:rPr>
              <a:t>r</a:t>
            </a:r>
            <a:r>
              <a:rPr sz="2850" spc="-175" dirty="0">
                <a:latin typeface="Times New Roman"/>
                <a:cs typeface="Times New Roman"/>
              </a:rPr>
              <a:t>o</a:t>
            </a:r>
            <a:r>
              <a:rPr sz="2850" spc="-114" dirty="0">
                <a:latin typeface="Times New Roman"/>
                <a:cs typeface="Times New Roman"/>
              </a:rPr>
              <a:t>x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65" dirty="0">
                <a:latin typeface="Times New Roman"/>
                <a:cs typeface="Times New Roman"/>
              </a:rPr>
              <a:t>m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14" dirty="0">
                <a:latin typeface="Times New Roman"/>
                <a:cs typeface="Times New Roman"/>
              </a:rPr>
              <a:t>on</a:t>
            </a:r>
            <a:r>
              <a:rPr sz="2850" spc="-130" dirty="0">
                <a:latin typeface="Times New Roman"/>
                <a:cs typeface="Times New Roman"/>
              </a:rPr>
              <a:t>e</a:t>
            </a:r>
            <a:r>
              <a:rPr sz="2850" spc="-220" dirty="0">
                <a:latin typeface="Times New Roman"/>
                <a:cs typeface="Times New Roman"/>
              </a:rPr>
              <a:t>s</a:t>
            </a:r>
            <a:r>
              <a:rPr sz="2850" spc="-65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nu</a:t>
            </a:r>
            <a:r>
              <a:rPr sz="2850" spc="-165" dirty="0">
                <a:latin typeface="Times New Roman"/>
                <a:cs typeface="Times New Roman"/>
              </a:rPr>
              <a:t>m</a:t>
            </a:r>
            <a:r>
              <a:rPr sz="2850" spc="-100" dirty="0">
                <a:latin typeface="Times New Roman"/>
                <a:cs typeface="Times New Roman"/>
              </a:rPr>
              <a:t>é</a:t>
            </a:r>
            <a:r>
              <a:rPr sz="2850" spc="75" dirty="0">
                <a:latin typeface="Times New Roman"/>
                <a:cs typeface="Times New Roman"/>
              </a:rPr>
              <a:t>r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290" dirty="0">
                <a:latin typeface="Times New Roman"/>
                <a:cs typeface="Times New Roman"/>
              </a:rPr>
              <a:t>s</a:t>
            </a:r>
            <a:r>
              <a:rPr sz="2850" spc="120" dirty="0">
                <a:latin typeface="Times New Roman"/>
                <a:cs typeface="Times New Roman"/>
              </a:rPr>
              <a:t>.</a:t>
            </a:r>
            <a:endParaRPr sz="285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179" y="3739896"/>
            <a:ext cx="8028432" cy="24734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823" y="337723"/>
            <a:ext cx="7660005" cy="1232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5"/>
              </a:spcBef>
            </a:pPr>
            <a:r>
              <a:rPr sz="3950" spc="-10" dirty="0"/>
              <a:t>Expresiones</a:t>
            </a:r>
            <a:r>
              <a:rPr sz="3950" spc="15" dirty="0"/>
              <a:t> </a:t>
            </a:r>
            <a:r>
              <a:rPr sz="3950" spc="-40" dirty="0"/>
              <a:t>simbólicas</a:t>
            </a:r>
            <a:r>
              <a:rPr sz="3950" spc="-20" dirty="0"/>
              <a:t> </a:t>
            </a:r>
            <a:r>
              <a:rPr sz="3950" spc="-105" dirty="0"/>
              <a:t>y</a:t>
            </a:r>
            <a:r>
              <a:rPr sz="3950" spc="10" dirty="0"/>
              <a:t> </a:t>
            </a:r>
            <a:r>
              <a:rPr sz="3950" spc="-15" dirty="0"/>
              <a:t>cadena</a:t>
            </a:r>
            <a:r>
              <a:rPr sz="3950" spc="-40" dirty="0"/>
              <a:t> </a:t>
            </a:r>
            <a:r>
              <a:rPr sz="3950" dirty="0"/>
              <a:t>de </a:t>
            </a:r>
            <a:r>
              <a:rPr sz="3950" spc="-975" dirty="0"/>
              <a:t> </a:t>
            </a:r>
            <a:r>
              <a:rPr sz="3950" spc="-20" dirty="0"/>
              <a:t>caracteres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1093666" y="1694243"/>
            <a:ext cx="7348220" cy="8966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4325" marR="5080" indent="-302260">
              <a:lnSpc>
                <a:spcPct val="100299"/>
              </a:lnSpc>
              <a:spcBef>
                <a:spcPts val="95"/>
              </a:spcBef>
              <a:buClr>
                <a:srgbClr val="D34816"/>
              </a:buClr>
              <a:buSzPct val="84210"/>
              <a:buChar char="●"/>
              <a:tabLst>
                <a:tab pos="314325" algn="l"/>
                <a:tab pos="314960" algn="l"/>
              </a:tabLst>
            </a:pPr>
            <a:r>
              <a:rPr sz="2850" spc="20" dirty="0">
                <a:latin typeface="Times New Roman"/>
                <a:cs typeface="Times New Roman"/>
              </a:rPr>
              <a:t>O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15" dirty="0">
                <a:latin typeface="Times New Roman"/>
                <a:cs typeface="Times New Roman"/>
              </a:rPr>
              <a:t>r</a:t>
            </a:r>
            <a:r>
              <a:rPr sz="2850" spc="-120" dirty="0">
                <a:latin typeface="Times New Roman"/>
                <a:cs typeface="Times New Roman"/>
              </a:rPr>
              <a:t>o</a:t>
            </a:r>
            <a:r>
              <a:rPr sz="2850" spc="-50" dirty="0">
                <a:latin typeface="Times New Roman"/>
                <a:cs typeface="Times New Roman"/>
              </a:rPr>
              <a:t> 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14" dirty="0">
                <a:latin typeface="Times New Roman"/>
                <a:cs typeface="Times New Roman"/>
              </a:rPr>
              <a:t>p</a:t>
            </a:r>
            <a:r>
              <a:rPr sz="2850" spc="-120" dirty="0">
                <a:latin typeface="Times New Roman"/>
                <a:cs typeface="Times New Roman"/>
              </a:rPr>
              <a:t>o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d</a:t>
            </a:r>
            <a:r>
              <a:rPr sz="2850" spc="-110" dirty="0">
                <a:latin typeface="Times New Roman"/>
                <a:cs typeface="Times New Roman"/>
              </a:rPr>
              <a:t>e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285" dirty="0">
                <a:latin typeface="Times New Roman"/>
                <a:cs typeface="Times New Roman"/>
              </a:rPr>
              <a:t>v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100" dirty="0">
                <a:latin typeface="Times New Roman"/>
                <a:cs typeface="Times New Roman"/>
              </a:rPr>
              <a:t>r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215" dirty="0">
                <a:latin typeface="Times New Roman"/>
                <a:cs typeface="Times New Roman"/>
              </a:rPr>
              <a:t>a</a:t>
            </a:r>
            <a:r>
              <a:rPr sz="2850" spc="-204" dirty="0">
                <a:latin typeface="Times New Roman"/>
                <a:cs typeface="Times New Roman"/>
              </a:rPr>
              <a:t>b</a:t>
            </a:r>
            <a:r>
              <a:rPr sz="2850" spc="-114" dirty="0">
                <a:latin typeface="Times New Roman"/>
                <a:cs typeface="Times New Roman"/>
              </a:rPr>
              <a:t>l</a:t>
            </a:r>
            <a:r>
              <a:rPr sz="2850" spc="-130" dirty="0">
                <a:latin typeface="Times New Roman"/>
                <a:cs typeface="Times New Roman"/>
              </a:rPr>
              <a:t>e</a:t>
            </a:r>
            <a:r>
              <a:rPr sz="2850" spc="-220" dirty="0">
                <a:latin typeface="Times New Roman"/>
                <a:cs typeface="Times New Roman"/>
              </a:rPr>
              <a:t>s</a:t>
            </a:r>
            <a:r>
              <a:rPr sz="2850" spc="-40" dirty="0">
                <a:latin typeface="Times New Roman"/>
                <a:cs typeface="Times New Roman"/>
              </a:rPr>
              <a:t> 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20" dirty="0">
                <a:latin typeface="Times New Roman"/>
                <a:cs typeface="Times New Roman"/>
              </a:rPr>
              <a:t>n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340" dirty="0">
                <a:latin typeface="Times New Roman"/>
                <a:cs typeface="Times New Roman"/>
              </a:rPr>
              <a:t>M</a:t>
            </a:r>
            <a:r>
              <a:rPr sz="2850" spc="-610" dirty="0">
                <a:latin typeface="Times New Roman"/>
                <a:cs typeface="Times New Roman"/>
              </a:rPr>
              <a:t>A</a:t>
            </a:r>
            <a:r>
              <a:rPr sz="2850" spc="-145" dirty="0">
                <a:latin typeface="Times New Roman"/>
                <a:cs typeface="Times New Roman"/>
              </a:rPr>
              <a:t>T</a:t>
            </a:r>
            <a:r>
              <a:rPr sz="2850" spc="-315" dirty="0">
                <a:latin typeface="Times New Roman"/>
                <a:cs typeface="Times New Roman"/>
              </a:rPr>
              <a:t>L</a:t>
            </a:r>
            <a:r>
              <a:rPr sz="2850" spc="-350" dirty="0">
                <a:latin typeface="Times New Roman"/>
                <a:cs typeface="Times New Roman"/>
              </a:rPr>
              <a:t>A</a:t>
            </a:r>
            <a:r>
              <a:rPr sz="2850" spc="-445" dirty="0">
                <a:latin typeface="Times New Roman"/>
                <a:cs typeface="Times New Roman"/>
              </a:rPr>
              <a:t>B</a:t>
            </a:r>
            <a:r>
              <a:rPr sz="2850" spc="-55" dirty="0">
                <a:latin typeface="Times New Roman"/>
                <a:cs typeface="Times New Roman"/>
              </a:rPr>
              <a:t> </a:t>
            </a:r>
            <a:r>
              <a:rPr sz="2850" spc="-200" dirty="0">
                <a:latin typeface="Times New Roman"/>
                <a:cs typeface="Times New Roman"/>
              </a:rPr>
              <a:t>s</a:t>
            </a:r>
            <a:r>
              <a:rPr sz="2850" spc="-145" dirty="0">
                <a:latin typeface="Times New Roman"/>
                <a:cs typeface="Times New Roman"/>
              </a:rPr>
              <a:t>o</a:t>
            </a:r>
            <a:r>
              <a:rPr sz="2850" spc="-120" dirty="0">
                <a:latin typeface="Times New Roman"/>
                <a:cs typeface="Times New Roman"/>
              </a:rPr>
              <a:t>n</a:t>
            </a:r>
            <a:r>
              <a:rPr sz="2850" spc="-50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l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220" dirty="0">
                <a:latin typeface="Times New Roman"/>
                <a:cs typeface="Times New Roman"/>
              </a:rPr>
              <a:t>s</a:t>
            </a:r>
            <a:r>
              <a:rPr sz="2850" spc="-65" dirty="0">
                <a:latin typeface="Times New Roman"/>
                <a:cs typeface="Times New Roman"/>
              </a:rPr>
              <a:t> 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114" dirty="0">
                <a:latin typeface="Times New Roman"/>
                <a:cs typeface="Times New Roman"/>
              </a:rPr>
              <a:t>d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14" dirty="0">
                <a:latin typeface="Times New Roman"/>
                <a:cs typeface="Times New Roman"/>
              </a:rPr>
              <a:t>n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220" dirty="0">
                <a:latin typeface="Times New Roman"/>
                <a:cs typeface="Times New Roman"/>
              </a:rPr>
              <a:t>s</a:t>
            </a:r>
            <a:r>
              <a:rPr sz="2850" spc="-65" dirty="0">
                <a:latin typeface="Times New Roman"/>
                <a:cs typeface="Times New Roman"/>
              </a:rPr>
              <a:t> </a:t>
            </a:r>
            <a:r>
              <a:rPr sz="2850" spc="-145" dirty="0">
                <a:latin typeface="Times New Roman"/>
                <a:cs typeface="Times New Roman"/>
              </a:rPr>
              <a:t>d</a:t>
            </a:r>
            <a:r>
              <a:rPr sz="2850" spc="-80" dirty="0">
                <a:latin typeface="Times New Roman"/>
                <a:cs typeface="Times New Roman"/>
              </a:rPr>
              <a:t>e  </a:t>
            </a:r>
            <a:r>
              <a:rPr sz="2850" spc="-114" dirty="0">
                <a:latin typeface="Times New Roman"/>
                <a:cs typeface="Times New Roman"/>
              </a:rPr>
              <a:t>caracteres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5782" y="5168855"/>
            <a:ext cx="3670935" cy="94043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20"/>
              </a:spcBef>
              <a:buClr>
                <a:srgbClr val="9A2D1F"/>
              </a:buClr>
              <a:buSzPct val="84905"/>
              <a:buChar char="●"/>
              <a:tabLst>
                <a:tab pos="264795" algn="l"/>
              </a:tabLst>
            </a:pPr>
            <a:r>
              <a:rPr sz="2650" spc="-370" dirty="0">
                <a:latin typeface="Times New Roman"/>
                <a:cs typeface="Times New Roman"/>
              </a:rPr>
              <a:t>S</a:t>
            </a:r>
            <a:r>
              <a:rPr sz="2650" spc="-105" dirty="0">
                <a:latin typeface="Times New Roman"/>
                <a:cs typeface="Times New Roman"/>
              </a:rPr>
              <a:t>e</a:t>
            </a:r>
            <a:r>
              <a:rPr sz="2650" spc="-75" dirty="0">
                <a:latin typeface="Times New Roman"/>
                <a:cs typeface="Times New Roman"/>
              </a:rPr>
              <a:t> </a:t>
            </a:r>
            <a:r>
              <a:rPr sz="2650" spc="-145" dirty="0">
                <a:latin typeface="Times New Roman"/>
                <a:cs typeface="Times New Roman"/>
              </a:rPr>
              <a:t>d</a:t>
            </a:r>
            <a:r>
              <a:rPr sz="2650" spc="-95" dirty="0">
                <a:latin typeface="Times New Roman"/>
                <a:cs typeface="Times New Roman"/>
              </a:rPr>
              <a:t>e</a:t>
            </a:r>
            <a:r>
              <a:rPr sz="2650" spc="-155" dirty="0">
                <a:latin typeface="Times New Roman"/>
                <a:cs typeface="Times New Roman"/>
              </a:rPr>
              <a:t>c</a:t>
            </a:r>
            <a:r>
              <a:rPr sz="2650" spc="-110" dirty="0">
                <a:latin typeface="Times New Roman"/>
                <a:cs typeface="Times New Roman"/>
              </a:rPr>
              <a:t>l</a:t>
            </a:r>
            <a:r>
              <a:rPr sz="2650" spc="-229" dirty="0">
                <a:latin typeface="Times New Roman"/>
                <a:cs typeface="Times New Roman"/>
              </a:rPr>
              <a:t>a</a:t>
            </a:r>
            <a:r>
              <a:rPr sz="2650" spc="40" dirty="0">
                <a:latin typeface="Times New Roman"/>
                <a:cs typeface="Times New Roman"/>
              </a:rPr>
              <a:t>r</a:t>
            </a:r>
            <a:r>
              <a:rPr sz="2650" spc="-229" dirty="0">
                <a:latin typeface="Times New Roman"/>
                <a:cs typeface="Times New Roman"/>
              </a:rPr>
              <a:t>a</a:t>
            </a:r>
            <a:r>
              <a:rPr sz="2650" spc="-120" dirty="0">
                <a:latin typeface="Times New Roman"/>
                <a:cs typeface="Times New Roman"/>
              </a:rPr>
              <a:t>n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spc="-95" dirty="0">
                <a:latin typeface="Times New Roman"/>
                <a:cs typeface="Times New Roman"/>
              </a:rPr>
              <a:t>e</a:t>
            </a:r>
            <a:r>
              <a:rPr sz="2650" spc="-145" dirty="0">
                <a:latin typeface="Times New Roman"/>
                <a:cs typeface="Times New Roman"/>
              </a:rPr>
              <a:t>n</a:t>
            </a:r>
            <a:r>
              <a:rPr sz="2650" spc="50" dirty="0">
                <a:latin typeface="Times New Roman"/>
                <a:cs typeface="Times New Roman"/>
              </a:rPr>
              <a:t>t</a:t>
            </a:r>
            <a:r>
              <a:rPr sz="2650" spc="-15" dirty="0">
                <a:latin typeface="Times New Roman"/>
                <a:cs typeface="Times New Roman"/>
              </a:rPr>
              <a:t>r</a:t>
            </a:r>
            <a:r>
              <a:rPr sz="2650" spc="-105" dirty="0">
                <a:latin typeface="Times New Roman"/>
                <a:cs typeface="Times New Roman"/>
              </a:rPr>
              <a:t>e</a:t>
            </a:r>
            <a:r>
              <a:rPr sz="2650" spc="-75" dirty="0">
                <a:latin typeface="Times New Roman"/>
                <a:cs typeface="Times New Roman"/>
              </a:rPr>
              <a:t> </a:t>
            </a:r>
            <a:r>
              <a:rPr sz="2650" spc="-204" dirty="0">
                <a:latin typeface="Times New Roman"/>
                <a:cs typeface="Times New Roman"/>
              </a:rPr>
              <a:t>a</a:t>
            </a:r>
            <a:r>
              <a:rPr sz="2650" spc="-114" dirty="0">
                <a:latin typeface="Times New Roman"/>
                <a:cs typeface="Times New Roman"/>
              </a:rPr>
              <a:t>pó</a:t>
            </a:r>
            <a:r>
              <a:rPr sz="2650" spc="-215" dirty="0">
                <a:latin typeface="Times New Roman"/>
                <a:cs typeface="Times New Roman"/>
              </a:rPr>
              <a:t>s</a:t>
            </a:r>
            <a:r>
              <a:rPr sz="2650" spc="20" dirty="0">
                <a:latin typeface="Times New Roman"/>
                <a:cs typeface="Times New Roman"/>
              </a:rPr>
              <a:t>t</a:t>
            </a:r>
            <a:r>
              <a:rPr sz="2650" spc="10" dirty="0">
                <a:latin typeface="Times New Roman"/>
                <a:cs typeface="Times New Roman"/>
              </a:rPr>
              <a:t>r</a:t>
            </a:r>
            <a:r>
              <a:rPr sz="2650" spc="-114" dirty="0">
                <a:latin typeface="Times New Roman"/>
                <a:cs typeface="Times New Roman"/>
              </a:rPr>
              <a:t>o</a:t>
            </a:r>
            <a:r>
              <a:rPr sz="2650" spc="-229" dirty="0">
                <a:latin typeface="Times New Roman"/>
                <a:cs typeface="Times New Roman"/>
              </a:rPr>
              <a:t>f</a:t>
            </a:r>
            <a:r>
              <a:rPr sz="2650" spc="-114" dirty="0">
                <a:latin typeface="Times New Roman"/>
                <a:cs typeface="Times New Roman"/>
              </a:rPr>
              <a:t>o</a:t>
            </a:r>
            <a:r>
              <a:rPr sz="2650" spc="-204" dirty="0">
                <a:latin typeface="Times New Roman"/>
                <a:cs typeface="Times New Roman"/>
              </a:rPr>
              <a:t>s</a:t>
            </a:r>
            <a:endParaRPr sz="2650">
              <a:latin typeface="Times New Roman"/>
              <a:cs typeface="Times New Roman"/>
            </a:endParaRPr>
          </a:p>
          <a:p>
            <a:pPr marL="264160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4905"/>
              <a:buChar char="●"/>
              <a:tabLst>
                <a:tab pos="264795" algn="l"/>
              </a:tabLst>
            </a:pPr>
            <a:r>
              <a:rPr sz="2650" spc="-125" dirty="0">
                <a:latin typeface="Times New Roman"/>
                <a:cs typeface="Times New Roman"/>
              </a:rPr>
              <a:t>Ejemplo:</a:t>
            </a:r>
            <a:endParaRPr sz="265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704" y="3358896"/>
            <a:ext cx="3068233" cy="13350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3184" y="3496055"/>
            <a:ext cx="1357155" cy="11489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26060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P</a:t>
            </a:r>
            <a:r>
              <a:rPr spc="5" dirty="0"/>
              <a:t>o</a:t>
            </a:r>
            <a:r>
              <a:rPr spc="-110" dirty="0"/>
              <a:t>l</a:t>
            </a:r>
            <a:r>
              <a:rPr spc="-70" dirty="0"/>
              <a:t>i</a:t>
            </a:r>
            <a:r>
              <a:rPr spc="35" dirty="0"/>
              <a:t>n</a:t>
            </a:r>
            <a:r>
              <a:rPr spc="-40" dirty="0"/>
              <a:t>o</a:t>
            </a:r>
            <a:r>
              <a:rPr spc="-265" dirty="0"/>
              <a:t>m</a:t>
            </a:r>
            <a:r>
              <a:rPr spc="-70" dirty="0"/>
              <a:t>i</a:t>
            </a:r>
            <a:r>
              <a:rPr spc="-40" dirty="0"/>
              <a:t>o</a:t>
            </a:r>
            <a:r>
              <a:rPr spc="4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3682" y="1625593"/>
            <a:ext cx="7522209" cy="195326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790"/>
              </a:spcBef>
              <a:buClr>
                <a:srgbClr val="D34816"/>
              </a:buClr>
              <a:buSzPct val="84615"/>
              <a:buChar char="●"/>
              <a:tabLst>
                <a:tab pos="314325" algn="l"/>
                <a:tab pos="314960" algn="l"/>
              </a:tabLst>
            </a:pPr>
            <a:r>
              <a:rPr sz="1950" spc="-80" dirty="0">
                <a:latin typeface="Times New Roman"/>
                <a:cs typeface="Times New Roman"/>
              </a:rPr>
              <a:t>C</a:t>
            </a:r>
            <a:r>
              <a:rPr sz="1950" spc="-70" dirty="0">
                <a:latin typeface="Times New Roman"/>
                <a:cs typeface="Times New Roman"/>
              </a:rPr>
              <a:t>o</a:t>
            </a:r>
            <a:r>
              <a:rPr sz="1950" spc="-80" dirty="0">
                <a:latin typeface="Times New Roman"/>
                <a:cs typeface="Times New Roman"/>
              </a:rPr>
              <a:t>e</a:t>
            </a:r>
            <a:r>
              <a:rPr sz="1950" spc="-114" dirty="0">
                <a:latin typeface="Times New Roman"/>
                <a:cs typeface="Times New Roman"/>
              </a:rPr>
              <a:t>f</a:t>
            </a:r>
            <a:r>
              <a:rPr sz="1950" spc="-90" dirty="0">
                <a:latin typeface="Times New Roman"/>
                <a:cs typeface="Times New Roman"/>
              </a:rPr>
              <a:t>i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-90" dirty="0">
                <a:latin typeface="Times New Roman"/>
                <a:cs typeface="Times New Roman"/>
              </a:rPr>
              <a:t>i</a:t>
            </a:r>
            <a:r>
              <a:rPr sz="1950" spc="-80" dirty="0">
                <a:latin typeface="Times New Roman"/>
                <a:cs typeface="Times New Roman"/>
              </a:rPr>
              <a:t>e</a:t>
            </a:r>
            <a:r>
              <a:rPr sz="1950" spc="-70" dirty="0">
                <a:latin typeface="Times New Roman"/>
                <a:cs typeface="Times New Roman"/>
              </a:rPr>
              <a:t>n</a:t>
            </a:r>
            <a:r>
              <a:rPr sz="1950" spc="50" dirty="0">
                <a:latin typeface="Times New Roman"/>
                <a:cs typeface="Times New Roman"/>
              </a:rPr>
              <a:t>t</a:t>
            </a:r>
            <a:r>
              <a:rPr sz="1950" spc="-80" dirty="0">
                <a:latin typeface="Times New Roman"/>
                <a:cs typeface="Times New Roman"/>
              </a:rPr>
              <a:t>e</a:t>
            </a:r>
            <a:r>
              <a:rPr sz="1950" spc="-150" dirty="0">
                <a:latin typeface="Times New Roman"/>
                <a:cs typeface="Times New Roman"/>
              </a:rPr>
              <a:t>s</a:t>
            </a:r>
            <a:r>
              <a:rPr sz="1950" spc="35" dirty="0">
                <a:latin typeface="Times New Roman"/>
                <a:cs typeface="Times New Roman"/>
              </a:rPr>
              <a:t>:</a:t>
            </a:r>
            <a:r>
              <a:rPr sz="1950" spc="-155" dirty="0">
                <a:latin typeface="Times New Roman"/>
                <a:cs typeface="Times New Roman"/>
              </a:rPr>
              <a:t> </a:t>
            </a:r>
            <a:r>
              <a:rPr sz="1950" spc="-70" dirty="0">
                <a:latin typeface="Times New Roman"/>
                <a:cs typeface="Times New Roman"/>
              </a:rPr>
              <a:t>p</a:t>
            </a:r>
            <a:r>
              <a:rPr sz="1950" spc="225" dirty="0">
                <a:latin typeface="Times New Roman"/>
                <a:cs typeface="Times New Roman"/>
              </a:rPr>
              <a:t>=</a:t>
            </a:r>
            <a:r>
              <a:rPr sz="1950" spc="-135" dirty="0">
                <a:latin typeface="Times New Roman"/>
                <a:cs typeface="Times New Roman"/>
              </a:rPr>
              <a:t>[</a:t>
            </a:r>
            <a:r>
              <a:rPr sz="1950" spc="-70" dirty="0">
                <a:latin typeface="Times New Roman"/>
                <a:cs typeface="Times New Roman"/>
              </a:rPr>
              <a:t>2</a:t>
            </a:r>
            <a:r>
              <a:rPr sz="1950" spc="445" dirty="0">
                <a:latin typeface="Times New Roman"/>
                <a:cs typeface="Times New Roman"/>
              </a:rPr>
              <a:t>/</a:t>
            </a:r>
            <a:r>
              <a:rPr sz="1950" spc="-70" dirty="0">
                <a:latin typeface="Times New Roman"/>
                <a:cs typeface="Times New Roman"/>
              </a:rPr>
              <a:t>3 </a:t>
            </a:r>
            <a:r>
              <a:rPr sz="1950" spc="-40" dirty="0">
                <a:latin typeface="Times New Roman"/>
                <a:cs typeface="Times New Roman"/>
              </a:rPr>
              <a:t>-</a:t>
            </a:r>
            <a:r>
              <a:rPr sz="1950" spc="-70" dirty="0">
                <a:latin typeface="Times New Roman"/>
                <a:cs typeface="Times New Roman"/>
              </a:rPr>
              <a:t>5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-70" dirty="0">
                <a:latin typeface="Times New Roman"/>
                <a:cs typeface="Times New Roman"/>
              </a:rPr>
              <a:t>34</a:t>
            </a:r>
            <a:r>
              <a:rPr sz="1950" spc="459" dirty="0">
                <a:latin typeface="Times New Roman"/>
                <a:cs typeface="Times New Roman"/>
              </a:rPr>
              <a:t>/</a:t>
            </a:r>
            <a:r>
              <a:rPr sz="1950" spc="-70" dirty="0">
                <a:latin typeface="Times New Roman"/>
                <a:cs typeface="Times New Roman"/>
              </a:rPr>
              <a:t>3 </a:t>
            </a:r>
            <a:r>
              <a:rPr sz="1950" spc="-20" dirty="0">
                <a:latin typeface="Times New Roman"/>
                <a:cs typeface="Times New Roman"/>
              </a:rPr>
              <a:t>-</a:t>
            </a:r>
            <a:r>
              <a:rPr sz="1950" spc="-70" dirty="0">
                <a:latin typeface="Times New Roman"/>
                <a:cs typeface="Times New Roman"/>
              </a:rPr>
              <a:t>7</a:t>
            </a:r>
            <a:r>
              <a:rPr sz="1950" spc="-135" dirty="0">
                <a:latin typeface="Times New Roman"/>
                <a:cs typeface="Times New Roman"/>
              </a:rPr>
              <a:t>]</a:t>
            </a:r>
            <a:endParaRPr sz="1950">
              <a:latin typeface="Times New Roman"/>
              <a:cs typeface="Times New Roman"/>
            </a:endParaRPr>
          </a:p>
          <a:p>
            <a:pPr marL="314325" indent="-302260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4615"/>
              <a:buChar char="●"/>
              <a:tabLst>
                <a:tab pos="314325" algn="l"/>
                <a:tab pos="314960" algn="l"/>
              </a:tabLst>
            </a:pPr>
            <a:r>
              <a:rPr sz="1950" spc="-130" dirty="0">
                <a:latin typeface="Times New Roman"/>
                <a:cs typeface="Times New Roman"/>
              </a:rPr>
              <a:t>Valores</a:t>
            </a:r>
            <a:r>
              <a:rPr sz="1950" spc="-40" dirty="0">
                <a:latin typeface="Times New Roman"/>
                <a:cs typeface="Times New Roman"/>
              </a:rPr>
              <a:t> </a:t>
            </a:r>
            <a:r>
              <a:rPr sz="1950" spc="-65" dirty="0">
                <a:latin typeface="Times New Roman"/>
                <a:cs typeface="Times New Roman"/>
              </a:rPr>
              <a:t>del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-80" dirty="0">
                <a:latin typeface="Times New Roman"/>
                <a:cs typeface="Times New Roman"/>
              </a:rPr>
              <a:t>polinomio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-75" dirty="0">
                <a:latin typeface="Times New Roman"/>
                <a:cs typeface="Times New Roman"/>
              </a:rPr>
              <a:t>en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-65" dirty="0">
                <a:latin typeface="Times New Roman"/>
                <a:cs typeface="Times New Roman"/>
              </a:rPr>
              <a:t>el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-60" dirty="0">
                <a:latin typeface="Times New Roman"/>
                <a:cs typeface="Times New Roman"/>
              </a:rPr>
              <a:t>vector </a:t>
            </a:r>
            <a:r>
              <a:rPr sz="1950" spc="-20" dirty="0">
                <a:latin typeface="Times New Roman"/>
                <a:cs typeface="Times New Roman"/>
              </a:rPr>
              <a:t>x:</a:t>
            </a:r>
            <a:r>
              <a:rPr sz="1950" spc="-135" dirty="0">
                <a:latin typeface="Times New Roman"/>
                <a:cs typeface="Times New Roman"/>
              </a:rPr>
              <a:t> </a:t>
            </a:r>
            <a:r>
              <a:rPr sz="1950" spc="-80" dirty="0">
                <a:latin typeface="Times New Roman"/>
                <a:cs typeface="Times New Roman"/>
              </a:rPr>
              <a:t>polyval(p,x)</a:t>
            </a:r>
            <a:endParaRPr sz="1950">
              <a:latin typeface="Times New Roman"/>
              <a:cs typeface="Times New Roman"/>
            </a:endParaRPr>
          </a:p>
          <a:p>
            <a:pPr marL="314325" indent="-302260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4615"/>
              <a:buChar char="●"/>
              <a:tabLst>
                <a:tab pos="314325" algn="l"/>
                <a:tab pos="314960" algn="l"/>
              </a:tabLst>
            </a:pPr>
            <a:r>
              <a:rPr sz="1950" spc="-135" dirty="0">
                <a:latin typeface="Times New Roman"/>
                <a:cs typeface="Times New Roman"/>
              </a:rPr>
              <a:t>R</a:t>
            </a:r>
            <a:r>
              <a:rPr sz="1950" spc="-140" dirty="0">
                <a:latin typeface="Times New Roman"/>
                <a:cs typeface="Times New Roman"/>
              </a:rPr>
              <a:t>a</a:t>
            </a:r>
            <a:r>
              <a:rPr sz="1950" spc="-90" dirty="0">
                <a:latin typeface="Times New Roman"/>
                <a:cs typeface="Times New Roman"/>
              </a:rPr>
              <a:t>í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-60" dirty="0">
                <a:latin typeface="Times New Roman"/>
                <a:cs typeface="Times New Roman"/>
              </a:rPr>
              <a:t>e</a:t>
            </a:r>
            <a:r>
              <a:rPr sz="1950" spc="-140" dirty="0">
                <a:latin typeface="Times New Roman"/>
                <a:cs typeface="Times New Roman"/>
              </a:rPr>
              <a:t>s</a:t>
            </a:r>
            <a:r>
              <a:rPr sz="1950" spc="-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r</a:t>
            </a:r>
            <a:r>
              <a:rPr sz="1950" spc="-70" dirty="0">
                <a:latin typeface="Times New Roman"/>
                <a:cs typeface="Times New Roman"/>
              </a:rPr>
              <a:t>oo</a:t>
            </a:r>
            <a:r>
              <a:rPr sz="1950" spc="30" dirty="0">
                <a:latin typeface="Times New Roman"/>
                <a:cs typeface="Times New Roman"/>
              </a:rPr>
              <a:t>t</a:t>
            </a:r>
            <a:r>
              <a:rPr sz="1950" spc="-130" dirty="0">
                <a:latin typeface="Times New Roman"/>
                <a:cs typeface="Times New Roman"/>
              </a:rPr>
              <a:t>s</a:t>
            </a:r>
            <a:r>
              <a:rPr sz="1950" spc="-40" dirty="0">
                <a:latin typeface="Times New Roman"/>
                <a:cs typeface="Times New Roman"/>
              </a:rPr>
              <a:t>(</a:t>
            </a:r>
            <a:r>
              <a:rPr sz="1950" spc="-70" dirty="0">
                <a:latin typeface="Times New Roman"/>
                <a:cs typeface="Times New Roman"/>
              </a:rPr>
              <a:t>p</a:t>
            </a:r>
            <a:r>
              <a:rPr sz="1950" spc="-30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  <a:p>
            <a:pPr marL="314325" indent="-302260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4615"/>
              <a:buChar char="●"/>
              <a:tabLst>
                <a:tab pos="314325" algn="l"/>
                <a:tab pos="314960" algn="l"/>
              </a:tabLst>
            </a:pPr>
            <a:r>
              <a:rPr sz="1950" spc="-160" dirty="0">
                <a:latin typeface="Times New Roman"/>
                <a:cs typeface="Times New Roman"/>
              </a:rPr>
              <a:t>Sea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-70" dirty="0">
                <a:latin typeface="Times New Roman"/>
                <a:cs typeface="Times New Roman"/>
              </a:rPr>
              <a:t>d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Times New Roman"/>
                <a:cs typeface="Times New Roman"/>
              </a:rPr>
              <a:t>otro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-65" dirty="0">
                <a:latin typeface="Times New Roman"/>
                <a:cs typeface="Times New Roman"/>
              </a:rPr>
              <a:t>polinomio,</a:t>
            </a:r>
            <a:r>
              <a:rPr sz="1950" spc="-155" dirty="0">
                <a:latin typeface="Times New Roman"/>
                <a:cs typeface="Times New Roman"/>
              </a:rPr>
              <a:t> </a:t>
            </a:r>
            <a:r>
              <a:rPr sz="1950" spc="-110" dirty="0">
                <a:latin typeface="Times New Roman"/>
                <a:cs typeface="Times New Roman"/>
              </a:rPr>
              <a:t>la</a:t>
            </a:r>
            <a:r>
              <a:rPr sz="1950" spc="-40" dirty="0">
                <a:latin typeface="Times New Roman"/>
                <a:cs typeface="Times New Roman"/>
              </a:rPr>
              <a:t> </a:t>
            </a:r>
            <a:r>
              <a:rPr sz="1950" spc="-80" dirty="0">
                <a:latin typeface="Times New Roman"/>
                <a:cs typeface="Times New Roman"/>
              </a:rPr>
              <a:t>multiplicación</a:t>
            </a:r>
            <a:r>
              <a:rPr sz="1950" spc="-7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Times New Roman"/>
                <a:cs typeface="Times New Roman"/>
              </a:rPr>
              <a:t>entre</a:t>
            </a:r>
            <a:r>
              <a:rPr sz="1950" spc="-40" dirty="0">
                <a:latin typeface="Times New Roman"/>
                <a:cs typeface="Times New Roman"/>
              </a:rPr>
              <a:t> </a:t>
            </a:r>
            <a:r>
              <a:rPr sz="1950" spc="-80" dirty="0">
                <a:latin typeface="Times New Roman"/>
                <a:cs typeface="Times New Roman"/>
              </a:rPr>
              <a:t>polinomios </a:t>
            </a:r>
            <a:r>
              <a:rPr sz="1950" spc="-100" dirty="0">
                <a:latin typeface="Times New Roman"/>
                <a:cs typeface="Times New Roman"/>
              </a:rPr>
              <a:t>se</a:t>
            </a:r>
            <a:r>
              <a:rPr sz="1950" spc="-60" dirty="0">
                <a:latin typeface="Times New Roman"/>
                <a:cs typeface="Times New Roman"/>
              </a:rPr>
              <a:t> </a:t>
            </a:r>
            <a:r>
              <a:rPr sz="1950" spc="-80" dirty="0">
                <a:latin typeface="Times New Roman"/>
                <a:cs typeface="Times New Roman"/>
              </a:rPr>
              <a:t>define</a:t>
            </a:r>
            <a:r>
              <a:rPr sz="1950" spc="-85" dirty="0">
                <a:latin typeface="Times New Roman"/>
                <a:cs typeface="Times New Roman"/>
              </a:rPr>
              <a:t> </a:t>
            </a:r>
            <a:r>
              <a:rPr sz="1950" spc="-125" dirty="0">
                <a:latin typeface="Times New Roman"/>
                <a:cs typeface="Times New Roman"/>
              </a:rPr>
              <a:t>así</a:t>
            </a:r>
            <a:r>
              <a:rPr sz="1950" spc="-45" dirty="0">
                <a:latin typeface="Times New Roman"/>
                <a:cs typeface="Times New Roman"/>
              </a:rPr>
              <a:t> </a:t>
            </a:r>
            <a:r>
              <a:rPr sz="1950" spc="-65" dirty="0">
                <a:latin typeface="Times New Roman"/>
                <a:cs typeface="Times New Roman"/>
              </a:rPr>
              <a:t>conv(p,d)</a:t>
            </a:r>
            <a:endParaRPr sz="1950">
              <a:latin typeface="Times New Roman"/>
              <a:cs typeface="Times New Roman"/>
            </a:endParaRPr>
          </a:p>
          <a:p>
            <a:pPr marL="314325" indent="-302260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4615"/>
              <a:buChar char="●"/>
              <a:tabLst>
                <a:tab pos="314325" algn="l"/>
                <a:tab pos="314960" algn="l"/>
              </a:tabLst>
            </a:pPr>
            <a:r>
              <a:rPr sz="1950" spc="-85" dirty="0">
                <a:latin typeface="Times New Roman"/>
                <a:cs typeface="Times New Roman"/>
              </a:rPr>
              <a:t>D</a:t>
            </a:r>
            <a:r>
              <a:rPr sz="1950" spc="-90" dirty="0">
                <a:latin typeface="Times New Roman"/>
                <a:cs typeface="Times New Roman"/>
              </a:rPr>
              <a:t>i</a:t>
            </a:r>
            <a:r>
              <a:rPr sz="1950" spc="-165" dirty="0">
                <a:latin typeface="Times New Roman"/>
                <a:cs typeface="Times New Roman"/>
              </a:rPr>
              <a:t>v</a:t>
            </a:r>
            <a:r>
              <a:rPr sz="1950" spc="-70" dirty="0">
                <a:latin typeface="Times New Roman"/>
                <a:cs typeface="Times New Roman"/>
              </a:rPr>
              <a:t>i</a:t>
            </a:r>
            <a:r>
              <a:rPr sz="1950" spc="-150" dirty="0">
                <a:latin typeface="Times New Roman"/>
                <a:cs typeface="Times New Roman"/>
              </a:rPr>
              <a:t>s</a:t>
            </a:r>
            <a:r>
              <a:rPr sz="1950" spc="-90" dirty="0">
                <a:latin typeface="Times New Roman"/>
                <a:cs typeface="Times New Roman"/>
              </a:rPr>
              <a:t>i</a:t>
            </a:r>
            <a:r>
              <a:rPr sz="1950" spc="-70" dirty="0">
                <a:latin typeface="Times New Roman"/>
                <a:cs typeface="Times New Roman"/>
              </a:rPr>
              <a:t>ón d</a:t>
            </a:r>
            <a:r>
              <a:rPr sz="1950" spc="-65" dirty="0">
                <a:latin typeface="Times New Roman"/>
                <a:cs typeface="Times New Roman"/>
              </a:rPr>
              <a:t>e </a:t>
            </a:r>
            <a:r>
              <a:rPr sz="1950" spc="-70" dirty="0">
                <a:latin typeface="Times New Roman"/>
                <a:cs typeface="Times New Roman"/>
              </a:rPr>
              <a:t>po</a:t>
            </a:r>
            <a:r>
              <a:rPr sz="1950" spc="-55" dirty="0">
                <a:latin typeface="Times New Roman"/>
                <a:cs typeface="Times New Roman"/>
              </a:rPr>
              <a:t>l</a:t>
            </a:r>
            <a:r>
              <a:rPr sz="1950" spc="-90" dirty="0">
                <a:latin typeface="Times New Roman"/>
                <a:cs typeface="Times New Roman"/>
              </a:rPr>
              <a:t>i</a:t>
            </a:r>
            <a:r>
              <a:rPr sz="1950" spc="-70" dirty="0">
                <a:latin typeface="Times New Roman"/>
                <a:cs typeface="Times New Roman"/>
              </a:rPr>
              <a:t>no</a:t>
            </a:r>
            <a:r>
              <a:rPr sz="1950" spc="-95" dirty="0">
                <a:latin typeface="Times New Roman"/>
                <a:cs typeface="Times New Roman"/>
              </a:rPr>
              <a:t>m</a:t>
            </a:r>
            <a:r>
              <a:rPr sz="1950" spc="-90" dirty="0">
                <a:latin typeface="Times New Roman"/>
                <a:cs typeface="Times New Roman"/>
              </a:rPr>
              <a:t>i</a:t>
            </a:r>
            <a:r>
              <a:rPr sz="1950" spc="-70" dirty="0">
                <a:latin typeface="Times New Roman"/>
                <a:cs typeface="Times New Roman"/>
              </a:rPr>
              <a:t>o</a:t>
            </a:r>
            <a:r>
              <a:rPr sz="1950" spc="-140" dirty="0">
                <a:latin typeface="Times New Roman"/>
                <a:cs typeface="Times New Roman"/>
              </a:rPr>
              <a:t>s</a:t>
            </a:r>
            <a:r>
              <a:rPr sz="1950" spc="-60" dirty="0">
                <a:latin typeface="Times New Roman"/>
                <a:cs typeface="Times New Roman"/>
              </a:rPr>
              <a:t> 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-70" dirty="0">
                <a:latin typeface="Times New Roman"/>
                <a:cs typeface="Times New Roman"/>
              </a:rPr>
              <a:t>on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r</a:t>
            </a:r>
            <a:r>
              <a:rPr sz="1950" spc="-60" dirty="0">
                <a:latin typeface="Times New Roman"/>
                <a:cs typeface="Times New Roman"/>
              </a:rPr>
              <a:t>e</a:t>
            </a:r>
            <a:r>
              <a:rPr sz="1950" spc="-150" dirty="0">
                <a:latin typeface="Times New Roman"/>
                <a:cs typeface="Times New Roman"/>
              </a:rPr>
              <a:t>s</a:t>
            </a:r>
            <a:r>
              <a:rPr sz="1950" spc="30" dirty="0">
                <a:latin typeface="Times New Roman"/>
                <a:cs typeface="Times New Roman"/>
              </a:rPr>
              <a:t>t</a:t>
            </a:r>
            <a:r>
              <a:rPr sz="1950" spc="-70" dirty="0">
                <a:latin typeface="Times New Roman"/>
                <a:cs typeface="Times New Roman"/>
              </a:rPr>
              <a:t>o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220" dirty="0">
                <a:latin typeface="Times New Roman"/>
                <a:cs typeface="Times New Roman"/>
              </a:rPr>
              <a:t>=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-135" dirty="0">
                <a:latin typeface="Times New Roman"/>
                <a:cs typeface="Times New Roman"/>
              </a:rPr>
              <a:t>[</a:t>
            </a:r>
            <a:r>
              <a:rPr sz="1950" spc="-90" dirty="0">
                <a:latin typeface="Times New Roman"/>
                <a:cs typeface="Times New Roman"/>
              </a:rPr>
              <a:t>q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90" dirty="0">
                <a:latin typeface="Times New Roman"/>
                <a:cs typeface="Times New Roman"/>
              </a:rPr>
              <a:t>,</a:t>
            </a:r>
            <a:r>
              <a:rPr sz="1950" spc="-135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Times New Roman"/>
                <a:cs typeface="Times New Roman"/>
              </a:rPr>
              <a:t>r</a:t>
            </a:r>
            <a:r>
              <a:rPr sz="1950" spc="-135" dirty="0">
                <a:latin typeface="Times New Roman"/>
                <a:cs typeface="Times New Roman"/>
              </a:rPr>
              <a:t>]</a:t>
            </a:r>
            <a:r>
              <a:rPr sz="1950" spc="220" dirty="0">
                <a:latin typeface="Times New Roman"/>
                <a:cs typeface="Times New Roman"/>
              </a:rPr>
              <a:t>=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-70" dirty="0">
                <a:latin typeface="Times New Roman"/>
                <a:cs typeface="Times New Roman"/>
              </a:rPr>
              <a:t>d</a:t>
            </a:r>
            <a:r>
              <a:rPr sz="1950" spc="-60" dirty="0">
                <a:latin typeface="Times New Roman"/>
                <a:cs typeface="Times New Roman"/>
              </a:rPr>
              <a:t>e</a:t>
            </a:r>
            <a:r>
              <a:rPr sz="1950" spc="-114" dirty="0">
                <a:latin typeface="Times New Roman"/>
                <a:cs typeface="Times New Roman"/>
              </a:rPr>
              <a:t>c</a:t>
            </a:r>
            <a:r>
              <a:rPr sz="1950" spc="-70" dirty="0">
                <a:latin typeface="Times New Roman"/>
                <a:cs typeface="Times New Roman"/>
              </a:rPr>
              <a:t>o</a:t>
            </a:r>
            <a:r>
              <a:rPr sz="1950" spc="-110" dirty="0">
                <a:latin typeface="Times New Roman"/>
                <a:cs typeface="Times New Roman"/>
              </a:rPr>
              <a:t>n</a:t>
            </a:r>
            <a:r>
              <a:rPr sz="1950" spc="-145" dirty="0">
                <a:latin typeface="Times New Roman"/>
                <a:cs typeface="Times New Roman"/>
              </a:rPr>
              <a:t>v</a:t>
            </a:r>
            <a:r>
              <a:rPr sz="1950" spc="-40" dirty="0">
                <a:latin typeface="Times New Roman"/>
                <a:cs typeface="Times New Roman"/>
              </a:rPr>
              <a:t>(</a:t>
            </a:r>
            <a:r>
              <a:rPr sz="1950" spc="-90" dirty="0">
                <a:latin typeface="Times New Roman"/>
                <a:cs typeface="Times New Roman"/>
              </a:rPr>
              <a:t>p</a:t>
            </a:r>
            <a:r>
              <a:rPr sz="1950" spc="85" dirty="0">
                <a:latin typeface="Times New Roman"/>
                <a:cs typeface="Times New Roman"/>
              </a:rPr>
              <a:t>,</a:t>
            </a:r>
            <a:r>
              <a:rPr sz="1950" spc="-70" dirty="0">
                <a:latin typeface="Times New Roman"/>
                <a:cs typeface="Times New Roman"/>
              </a:rPr>
              <a:t>d</a:t>
            </a:r>
            <a:r>
              <a:rPr sz="1950" spc="-30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121" y="336249"/>
            <a:ext cx="427291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15" dirty="0"/>
              <a:t>Gráficos</a:t>
            </a:r>
            <a:r>
              <a:rPr sz="3950" spc="-50" dirty="0"/>
              <a:t> </a:t>
            </a:r>
            <a:r>
              <a:rPr sz="3950" spc="-5" dirty="0"/>
              <a:t>en</a:t>
            </a:r>
            <a:r>
              <a:rPr sz="3950" spc="-40" dirty="0"/>
              <a:t> </a:t>
            </a:r>
            <a:r>
              <a:rPr sz="3950" spc="-130" dirty="0"/>
              <a:t>MATLAB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551208" y="1180661"/>
            <a:ext cx="6471920" cy="8966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4325" marR="5080" indent="-302260">
              <a:lnSpc>
                <a:spcPct val="100299"/>
              </a:lnSpc>
              <a:spcBef>
                <a:spcPts val="95"/>
              </a:spcBef>
              <a:buClr>
                <a:srgbClr val="D34816"/>
              </a:buClr>
              <a:buSzPct val="84210"/>
              <a:buChar char="●"/>
              <a:tabLst>
                <a:tab pos="314325" algn="l"/>
                <a:tab pos="314960" algn="l"/>
              </a:tabLst>
            </a:pPr>
            <a:r>
              <a:rPr sz="2850" spc="-275" dirty="0">
                <a:latin typeface="Times New Roman"/>
                <a:cs typeface="Times New Roman"/>
              </a:rPr>
              <a:t>F</a:t>
            </a:r>
            <a:r>
              <a:rPr sz="2850" spc="-114" dirty="0">
                <a:latin typeface="Times New Roman"/>
                <a:cs typeface="Times New Roman"/>
              </a:rPr>
              <a:t>u</a:t>
            </a:r>
            <a:r>
              <a:rPr sz="2850" spc="-145" dirty="0">
                <a:latin typeface="Times New Roman"/>
                <a:cs typeface="Times New Roman"/>
              </a:rPr>
              <a:t>n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14" dirty="0">
                <a:latin typeface="Times New Roman"/>
                <a:cs typeface="Times New Roman"/>
              </a:rPr>
              <a:t>ó</a:t>
            </a:r>
            <a:r>
              <a:rPr sz="2850" spc="-120" dirty="0">
                <a:latin typeface="Times New Roman"/>
                <a:cs typeface="Times New Roman"/>
              </a:rPr>
              <a:t>n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plo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70" dirty="0">
                <a:latin typeface="Times New Roman"/>
                <a:cs typeface="Times New Roman"/>
              </a:rPr>
              <a:t>(</a:t>
            </a:r>
            <a:r>
              <a:rPr sz="2850" spc="-145" dirty="0">
                <a:latin typeface="Times New Roman"/>
                <a:cs typeface="Times New Roman"/>
              </a:rPr>
              <a:t>x</a:t>
            </a:r>
            <a:r>
              <a:rPr sz="2850" spc="110" dirty="0">
                <a:latin typeface="Times New Roman"/>
                <a:cs typeface="Times New Roman"/>
              </a:rPr>
              <a:t>,</a:t>
            </a:r>
            <a:r>
              <a:rPr sz="2850" spc="-229" dirty="0">
                <a:latin typeface="Times New Roman"/>
                <a:cs typeface="Times New Roman"/>
              </a:rPr>
              <a:t>y</a:t>
            </a:r>
            <a:r>
              <a:rPr sz="2850" spc="-70" dirty="0">
                <a:latin typeface="Times New Roman"/>
                <a:cs typeface="Times New Roman"/>
              </a:rPr>
              <a:t>)</a:t>
            </a:r>
            <a:r>
              <a:rPr sz="2850" spc="40" dirty="0">
                <a:latin typeface="Times New Roman"/>
                <a:cs typeface="Times New Roman"/>
              </a:rPr>
              <a:t>:</a:t>
            </a:r>
            <a:r>
              <a:rPr sz="2850" spc="-150" dirty="0">
                <a:latin typeface="Times New Roman"/>
                <a:cs typeface="Times New Roman"/>
              </a:rPr>
              <a:t> </a:t>
            </a:r>
            <a:r>
              <a:rPr sz="2850" spc="-180" dirty="0">
                <a:latin typeface="Times New Roman"/>
                <a:cs typeface="Times New Roman"/>
              </a:rPr>
              <a:t>G</a:t>
            </a:r>
            <a:r>
              <a:rPr sz="2850" spc="15" dirty="0">
                <a:latin typeface="Times New Roman"/>
                <a:cs typeface="Times New Roman"/>
              </a:rPr>
              <a:t>r</a:t>
            </a:r>
            <a:r>
              <a:rPr sz="2850" spc="-215" dirty="0">
                <a:latin typeface="Times New Roman"/>
                <a:cs typeface="Times New Roman"/>
              </a:rPr>
              <a:t>a</a:t>
            </a:r>
            <a:r>
              <a:rPr sz="2850" spc="-210" dirty="0">
                <a:latin typeface="Times New Roman"/>
                <a:cs typeface="Times New Roman"/>
              </a:rPr>
              <a:t>f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225" dirty="0">
                <a:latin typeface="Times New Roman"/>
                <a:cs typeface="Times New Roman"/>
              </a:rPr>
              <a:t>a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10" dirty="0">
                <a:latin typeface="Times New Roman"/>
                <a:cs typeface="Times New Roman"/>
              </a:rPr>
              <a:t>l</a:t>
            </a:r>
            <a:r>
              <a:rPr sz="2850" spc="-85" dirty="0">
                <a:latin typeface="Times New Roman"/>
                <a:cs typeface="Times New Roman"/>
              </a:rPr>
              <a:t> </a:t>
            </a:r>
            <a:r>
              <a:rPr sz="2850" spc="-285" dirty="0">
                <a:latin typeface="Times New Roman"/>
                <a:cs typeface="Times New Roman"/>
              </a:rPr>
              <a:t>v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85" dirty="0">
                <a:latin typeface="Times New Roman"/>
                <a:cs typeface="Times New Roman"/>
              </a:rPr>
              <a:t>c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114" dirty="0">
                <a:latin typeface="Times New Roman"/>
                <a:cs typeface="Times New Roman"/>
              </a:rPr>
              <a:t>o</a:t>
            </a:r>
            <a:r>
              <a:rPr sz="2850" spc="30" dirty="0">
                <a:latin typeface="Times New Roman"/>
                <a:cs typeface="Times New Roman"/>
              </a:rPr>
              <a:t>r</a:t>
            </a:r>
            <a:r>
              <a:rPr sz="2850" spc="-40" dirty="0">
                <a:latin typeface="Times New Roman"/>
                <a:cs typeface="Times New Roman"/>
              </a:rPr>
              <a:t> </a:t>
            </a:r>
            <a:r>
              <a:rPr sz="2850" spc="-120" dirty="0">
                <a:latin typeface="Times New Roman"/>
                <a:cs typeface="Times New Roman"/>
              </a:rPr>
              <a:t>x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85" dirty="0">
                <a:latin typeface="Times New Roman"/>
                <a:cs typeface="Times New Roman"/>
              </a:rPr>
              <a:t>c</a:t>
            </a:r>
            <a:r>
              <a:rPr sz="2850" spc="-114" dirty="0">
                <a:latin typeface="Times New Roman"/>
                <a:cs typeface="Times New Roman"/>
              </a:rPr>
              <a:t>on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15" dirty="0">
                <a:latin typeface="Times New Roman"/>
                <a:cs typeface="Times New Roman"/>
              </a:rPr>
              <a:t>r</a:t>
            </a:r>
            <a:r>
              <a:rPr sz="2850" spc="-225" dirty="0">
                <a:latin typeface="Times New Roman"/>
                <a:cs typeface="Times New Roman"/>
              </a:rPr>
              <a:t>a</a:t>
            </a:r>
            <a:r>
              <a:rPr sz="2850" spc="-45" dirty="0">
                <a:latin typeface="Times New Roman"/>
                <a:cs typeface="Times New Roman"/>
              </a:rPr>
              <a:t> </a:t>
            </a:r>
            <a:r>
              <a:rPr sz="2850" spc="-100" dirty="0">
                <a:latin typeface="Times New Roman"/>
                <a:cs typeface="Times New Roman"/>
              </a:rPr>
              <a:t>el  </a:t>
            </a:r>
            <a:r>
              <a:rPr sz="2850" spc="-105" dirty="0">
                <a:latin typeface="Times New Roman"/>
                <a:cs typeface="Times New Roman"/>
              </a:rPr>
              <a:t>vector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235" dirty="0">
                <a:latin typeface="Times New Roman"/>
                <a:cs typeface="Times New Roman"/>
              </a:rPr>
              <a:t>y</a:t>
            </a:r>
            <a:endParaRPr sz="285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39" y="2493264"/>
            <a:ext cx="3104387" cy="1674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9177" y="2453947"/>
            <a:ext cx="3951169" cy="311242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47434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Gráficos</a:t>
            </a:r>
            <a:r>
              <a:rPr spc="-50" dirty="0"/>
              <a:t> </a:t>
            </a:r>
            <a:r>
              <a:rPr spc="-10" dirty="0"/>
              <a:t>en</a:t>
            </a:r>
            <a:r>
              <a:rPr spc="-40" dirty="0"/>
              <a:t> </a:t>
            </a:r>
            <a:r>
              <a:rPr spc="-150" dirty="0"/>
              <a:t>MATLAB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9253" y="1656047"/>
            <a:ext cx="7156450" cy="897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4325" marR="5080" indent="-302260">
              <a:lnSpc>
                <a:spcPct val="100400"/>
              </a:lnSpc>
              <a:spcBef>
                <a:spcPts val="90"/>
              </a:spcBef>
              <a:buClr>
                <a:srgbClr val="D34816"/>
              </a:buClr>
              <a:buSzPct val="84210"/>
              <a:buChar char="●"/>
              <a:tabLst>
                <a:tab pos="314325" algn="l"/>
                <a:tab pos="314960" algn="l"/>
              </a:tabLst>
            </a:pPr>
            <a:r>
              <a:rPr sz="2850" spc="-275" dirty="0">
                <a:latin typeface="Times New Roman"/>
                <a:cs typeface="Times New Roman"/>
              </a:rPr>
              <a:t>F</a:t>
            </a:r>
            <a:r>
              <a:rPr sz="2850" spc="-114" dirty="0">
                <a:latin typeface="Times New Roman"/>
                <a:cs typeface="Times New Roman"/>
              </a:rPr>
              <a:t>u</a:t>
            </a:r>
            <a:r>
              <a:rPr sz="2850" spc="-145" dirty="0">
                <a:latin typeface="Times New Roman"/>
                <a:cs typeface="Times New Roman"/>
              </a:rPr>
              <a:t>n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14" dirty="0">
                <a:latin typeface="Times New Roman"/>
                <a:cs typeface="Times New Roman"/>
              </a:rPr>
              <a:t>ó</a:t>
            </a:r>
            <a:r>
              <a:rPr sz="2850" spc="-120" dirty="0">
                <a:latin typeface="Times New Roman"/>
                <a:cs typeface="Times New Roman"/>
              </a:rPr>
              <a:t>n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210" dirty="0">
                <a:latin typeface="Times New Roman"/>
                <a:cs typeface="Times New Roman"/>
              </a:rPr>
              <a:t>f</a:t>
            </a:r>
            <a:r>
              <a:rPr sz="2850" spc="-114" dirty="0">
                <a:latin typeface="Times New Roman"/>
                <a:cs typeface="Times New Roman"/>
              </a:rPr>
              <a:t>plo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70" dirty="0">
                <a:latin typeface="Times New Roman"/>
                <a:cs typeface="Times New Roman"/>
              </a:rPr>
              <a:t>(</a:t>
            </a:r>
            <a:r>
              <a:rPr sz="2850" spc="-415" dirty="0">
                <a:latin typeface="Times New Roman"/>
                <a:cs typeface="Times New Roman"/>
              </a:rPr>
              <a:t>S</a:t>
            </a:r>
            <a:r>
              <a:rPr sz="2850" spc="110" dirty="0">
                <a:latin typeface="Times New Roman"/>
                <a:cs typeface="Times New Roman"/>
              </a:rPr>
              <a:t>,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14" dirty="0">
                <a:latin typeface="Times New Roman"/>
                <a:cs typeface="Times New Roman"/>
              </a:rPr>
              <a:t>n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160" dirty="0">
                <a:latin typeface="Times New Roman"/>
                <a:cs typeface="Times New Roman"/>
              </a:rPr>
              <a:t>r</a:t>
            </a:r>
            <a:r>
              <a:rPr sz="2850" spc="-315" dirty="0">
                <a:latin typeface="Times New Roman"/>
                <a:cs typeface="Times New Roman"/>
              </a:rPr>
              <a:t>v</a:t>
            </a:r>
            <a:r>
              <a:rPr sz="2850" spc="-215" dirty="0">
                <a:latin typeface="Times New Roman"/>
                <a:cs typeface="Times New Roman"/>
              </a:rPr>
              <a:t>a</a:t>
            </a:r>
            <a:r>
              <a:rPr sz="2850" spc="-114" dirty="0">
                <a:latin typeface="Times New Roman"/>
                <a:cs typeface="Times New Roman"/>
              </a:rPr>
              <a:t>lo</a:t>
            </a:r>
            <a:r>
              <a:rPr sz="2850" spc="-70" dirty="0">
                <a:latin typeface="Times New Roman"/>
                <a:cs typeface="Times New Roman"/>
              </a:rPr>
              <a:t>)</a:t>
            </a:r>
            <a:r>
              <a:rPr sz="2850" spc="40" dirty="0">
                <a:latin typeface="Times New Roman"/>
                <a:cs typeface="Times New Roman"/>
              </a:rPr>
              <a:t>:</a:t>
            </a:r>
            <a:r>
              <a:rPr sz="2850" spc="-120" dirty="0">
                <a:latin typeface="Times New Roman"/>
                <a:cs typeface="Times New Roman"/>
              </a:rPr>
              <a:t> </a:t>
            </a:r>
            <a:r>
              <a:rPr sz="2850" spc="-210" dirty="0">
                <a:latin typeface="Times New Roman"/>
                <a:cs typeface="Times New Roman"/>
              </a:rPr>
              <a:t>G</a:t>
            </a:r>
            <a:r>
              <a:rPr sz="2850" spc="45" dirty="0">
                <a:latin typeface="Times New Roman"/>
                <a:cs typeface="Times New Roman"/>
              </a:rPr>
              <a:t>r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210" dirty="0">
                <a:latin typeface="Times New Roman"/>
                <a:cs typeface="Times New Roman"/>
              </a:rPr>
              <a:t>f</a:t>
            </a:r>
            <a:r>
              <a:rPr sz="2850" spc="-110" dirty="0">
                <a:latin typeface="Times New Roman"/>
                <a:cs typeface="Times New Roman"/>
              </a:rPr>
              <a:t>i</a:t>
            </a:r>
            <a:r>
              <a:rPr sz="2850" spc="-185" dirty="0">
                <a:latin typeface="Times New Roman"/>
                <a:cs typeface="Times New Roman"/>
              </a:rPr>
              <a:t>c</a:t>
            </a:r>
            <a:r>
              <a:rPr sz="2850" spc="-225" dirty="0">
                <a:latin typeface="Times New Roman"/>
                <a:cs typeface="Times New Roman"/>
              </a:rPr>
              <a:t>a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l</a:t>
            </a:r>
            <a:r>
              <a:rPr sz="2850" spc="-225" dirty="0">
                <a:latin typeface="Times New Roman"/>
                <a:cs typeface="Times New Roman"/>
              </a:rPr>
              <a:t>a</a:t>
            </a:r>
            <a:r>
              <a:rPr sz="2850" spc="-45" dirty="0">
                <a:latin typeface="Times New Roman"/>
                <a:cs typeface="Times New Roman"/>
              </a:rPr>
              <a:t> </a:t>
            </a:r>
            <a:r>
              <a:rPr sz="2850" spc="-130" dirty="0">
                <a:latin typeface="Times New Roman"/>
                <a:cs typeface="Times New Roman"/>
              </a:rPr>
              <a:t>e</a:t>
            </a:r>
            <a:r>
              <a:rPr sz="2850" spc="-114" dirty="0">
                <a:latin typeface="Times New Roman"/>
                <a:cs typeface="Times New Roman"/>
              </a:rPr>
              <a:t>xp</a:t>
            </a:r>
            <a:r>
              <a:rPr sz="2850" spc="15" dirty="0">
                <a:latin typeface="Times New Roman"/>
                <a:cs typeface="Times New Roman"/>
              </a:rPr>
              <a:t>r</a:t>
            </a:r>
            <a:r>
              <a:rPr sz="2850" spc="-130" dirty="0">
                <a:latin typeface="Times New Roman"/>
                <a:cs typeface="Times New Roman"/>
              </a:rPr>
              <a:t>e</a:t>
            </a:r>
            <a:r>
              <a:rPr sz="2850" spc="-200" dirty="0">
                <a:latin typeface="Times New Roman"/>
                <a:cs typeface="Times New Roman"/>
              </a:rPr>
              <a:t>s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45" dirty="0">
                <a:latin typeface="Times New Roman"/>
                <a:cs typeface="Times New Roman"/>
              </a:rPr>
              <a:t>ó</a:t>
            </a:r>
            <a:r>
              <a:rPr sz="2850" spc="-120" dirty="0">
                <a:latin typeface="Times New Roman"/>
                <a:cs typeface="Times New Roman"/>
              </a:rPr>
              <a:t>n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395" dirty="0">
                <a:latin typeface="Times New Roman"/>
                <a:cs typeface="Times New Roman"/>
              </a:rPr>
              <a:t>S</a:t>
            </a:r>
            <a:r>
              <a:rPr sz="2850" spc="-50" dirty="0">
                <a:latin typeface="Times New Roman"/>
                <a:cs typeface="Times New Roman"/>
              </a:rPr>
              <a:t> 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80" dirty="0">
                <a:latin typeface="Times New Roman"/>
                <a:cs typeface="Times New Roman"/>
              </a:rPr>
              <a:t>n  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10" dirty="0">
                <a:latin typeface="Times New Roman"/>
                <a:cs typeface="Times New Roman"/>
              </a:rPr>
              <a:t>l</a:t>
            </a:r>
            <a:r>
              <a:rPr sz="2850" spc="-85" dirty="0">
                <a:latin typeface="Times New Roman"/>
                <a:cs typeface="Times New Roman"/>
              </a:rPr>
              <a:t> 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14" dirty="0">
                <a:latin typeface="Times New Roman"/>
                <a:cs typeface="Times New Roman"/>
              </a:rPr>
              <a:t>n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130" dirty="0">
                <a:latin typeface="Times New Roman"/>
                <a:cs typeface="Times New Roman"/>
              </a:rPr>
              <a:t>r</a:t>
            </a:r>
            <a:r>
              <a:rPr sz="2850" spc="-285" dirty="0">
                <a:latin typeface="Times New Roman"/>
                <a:cs typeface="Times New Roman"/>
              </a:rPr>
              <a:t>v</a:t>
            </a:r>
            <a:r>
              <a:rPr sz="2850" spc="-215" dirty="0">
                <a:latin typeface="Times New Roman"/>
                <a:cs typeface="Times New Roman"/>
              </a:rPr>
              <a:t>a</a:t>
            </a:r>
            <a:r>
              <a:rPr sz="2850" spc="-114" dirty="0">
                <a:latin typeface="Times New Roman"/>
                <a:cs typeface="Times New Roman"/>
              </a:rPr>
              <a:t>l</a:t>
            </a:r>
            <a:r>
              <a:rPr sz="2850" spc="-120" dirty="0">
                <a:latin typeface="Times New Roman"/>
                <a:cs typeface="Times New Roman"/>
              </a:rPr>
              <a:t>o</a:t>
            </a:r>
            <a:r>
              <a:rPr sz="2850" spc="-50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d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114" dirty="0">
                <a:latin typeface="Times New Roman"/>
                <a:cs typeface="Times New Roman"/>
              </a:rPr>
              <a:t>d</a:t>
            </a:r>
            <a:r>
              <a:rPr sz="2850" spc="-260" dirty="0">
                <a:latin typeface="Times New Roman"/>
                <a:cs typeface="Times New Roman"/>
              </a:rPr>
              <a:t>o</a:t>
            </a:r>
            <a:r>
              <a:rPr sz="2850" spc="120" dirty="0">
                <a:latin typeface="Times New Roman"/>
                <a:cs typeface="Times New Roman"/>
              </a:rPr>
              <a:t>.</a:t>
            </a:r>
            <a:r>
              <a:rPr sz="2850" spc="-180" dirty="0">
                <a:latin typeface="Times New Roman"/>
                <a:cs typeface="Times New Roman"/>
              </a:rPr>
              <a:t> </a:t>
            </a:r>
            <a:r>
              <a:rPr sz="2850" spc="-285" dirty="0">
                <a:latin typeface="Times New Roman"/>
                <a:cs typeface="Times New Roman"/>
              </a:rPr>
              <a:t>E</a:t>
            </a:r>
            <a:r>
              <a:rPr sz="2850" spc="-140" dirty="0">
                <a:latin typeface="Times New Roman"/>
                <a:cs typeface="Times New Roman"/>
              </a:rPr>
              <a:t>j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95" dirty="0">
                <a:latin typeface="Times New Roman"/>
                <a:cs typeface="Times New Roman"/>
              </a:rPr>
              <a:t>m</a:t>
            </a:r>
            <a:r>
              <a:rPr sz="2850" spc="-114" dirty="0">
                <a:latin typeface="Times New Roman"/>
                <a:cs typeface="Times New Roman"/>
              </a:rPr>
              <a:t>pl</a:t>
            </a:r>
            <a:r>
              <a:rPr sz="2850" spc="-120" dirty="0">
                <a:latin typeface="Times New Roman"/>
                <a:cs typeface="Times New Roman"/>
              </a:rPr>
              <a:t>o</a:t>
            </a:r>
            <a:endParaRPr sz="285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2331" y="2926080"/>
            <a:ext cx="1947439" cy="1813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7624" y="3806952"/>
            <a:ext cx="3630167" cy="32369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Gráficos</a:t>
            </a:r>
            <a:r>
              <a:rPr spc="-50" dirty="0"/>
              <a:t> </a:t>
            </a:r>
            <a:r>
              <a:rPr spc="-10" dirty="0"/>
              <a:t>en</a:t>
            </a:r>
            <a:r>
              <a:rPr spc="-40" dirty="0"/>
              <a:t> </a:t>
            </a:r>
            <a:r>
              <a:rPr spc="-150" dirty="0"/>
              <a:t>MATLAB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7743" y="1560124"/>
            <a:ext cx="6840855" cy="8966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4325" marR="5080" indent="-302260">
              <a:lnSpc>
                <a:spcPct val="100299"/>
              </a:lnSpc>
              <a:spcBef>
                <a:spcPts val="95"/>
              </a:spcBef>
              <a:buClr>
                <a:srgbClr val="D34816"/>
              </a:buClr>
              <a:buSzPct val="84210"/>
              <a:buChar char="●"/>
              <a:tabLst>
                <a:tab pos="314325" algn="l"/>
                <a:tab pos="314960" algn="l"/>
              </a:tabLst>
            </a:pPr>
            <a:r>
              <a:rPr sz="2850" spc="-275" dirty="0">
                <a:latin typeface="Times New Roman"/>
                <a:cs typeface="Times New Roman"/>
              </a:rPr>
              <a:t>F</a:t>
            </a:r>
            <a:r>
              <a:rPr sz="2850" spc="-114" dirty="0">
                <a:latin typeface="Times New Roman"/>
                <a:cs typeface="Times New Roman"/>
              </a:rPr>
              <a:t>u</a:t>
            </a:r>
            <a:r>
              <a:rPr sz="2850" spc="-145" dirty="0">
                <a:latin typeface="Times New Roman"/>
                <a:cs typeface="Times New Roman"/>
              </a:rPr>
              <a:t>n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14" dirty="0">
                <a:latin typeface="Times New Roman"/>
                <a:cs typeface="Times New Roman"/>
              </a:rPr>
              <a:t>ó</a:t>
            </a:r>
            <a:r>
              <a:rPr sz="2850" spc="-120" dirty="0">
                <a:latin typeface="Times New Roman"/>
                <a:cs typeface="Times New Roman"/>
              </a:rPr>
              <a:t>n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pol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100" dirty="0">
                <a:latin typeface="Times New Roman"/>
                <a:cs typeface="Times New Roman"/>
              </a:rPr>
              <a:t>r</a:t>
            </a:r>
            <a:r>
              <a:rPr sz="2850" spc="-145" dirty="0">
                <a:latin typeface="Times New Roman"/>
                <a:cs typeface="Times New Roman"/>
              </a:rPr>
              <a:t>p</a:t>
            </a:r>
            <a:r>
              <a:rPr sz="2850" spc="-114" dirty="0">
                <a:latin typeface="Times New Roman"/>
                <a:cs typeface="Times New Roman"/>
              </a:rPr>
              <a:t>lo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70" dirty="0">
                <a:latin typeface="Times New Roman"/>
                <a:cs typeface="Times New Roman"/>
              </a:rPr>
              <a:t>(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170" dirty="0">
                <a:latin typeface="Times New Roman"/>
                <a:cs typeface="Times New Roman"/>
              </a:rPr>
              <a:t>h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110" dirty="0">
                <a:latin typeface="Times New Roman"/>
                <a:cs typeface="Times New Roman"/>
              </a:rPr>
              <a:t>,</a:t>
            </a:r>
            <a:r>
              <a:rPr sz="2850" spc="45" dirty="0">
                <a:latin typeface="Times New Roman"/>
                <a:cs typeface="Times New Roman"/>
              </a:rPr>
              <a:t>r</a:t>
            </a:r>
            <a:r>
              <a:rPr sz="2850" spc="-200" dirty="0">
                <a:latin typeface="Times New Roman"/>
                <a:cs typeface="Times New Roman"/>
              </a:rPr>
              <a:t>h</a:t>
            </a:r>
            <a:r>
              <a:rPr sz="2850" spc="-114" dirty="0">
                <a:latin typeface="Times New Roman"/>
                <a:cs typeface="Times New Roman"/>
              </a:rPr>
              <a:t>o</a:t>
            </a:r>
            <a:r>
              <a:rPr sz="2850" spc="-40" dirty="0">
                <a:latin typeface="Times New Roman"/>
                <a:cs typeface="Times New Roman"/>
              </a:rPr>
              <a:t>)</a:t>
            </a:r>
            <a:r>
              <a:rPr sz="2850" spc="40" dirty="0">
                <a:latin typeface="Times New Roman"/>
                <a:cs typeface="Times New Roman"/>
              </a:rPr>
              <a:t>:</a:t>
            </a:r>
            <a:r>
              <a:rPr sz="2850" spc="-150" dirty="0">
                <a:latin typeface="Times New Roman"/>
                <a:cs typeface="Times New Roman"/>
              </a:rPr>
              <a:t> </a:t>
            </a:r>
            <a:r>
              <a:rPr sz="2850" spc="-180" dirty="0">
                <a:latin typeface="Times New Roman"/>
                <a:cs typeface="Times New Roman"/>
              </a:rPr>
              <a:t>G</a:t>
            </a:r>
            <a:r>
              <a:rPr sz="2850" spc="15" dirty="0">
                <a:latin typeface="Times New Roman"/>
                <a:cs typeface="Times New Roman"/>
              </a:rPr>
              <a:t>r</a:t>
            </a:r>
            <a:r>
              <a:rPr sz="2850" spc="-215" dirty="0">
                <a:latin typeface="Times New Roman"/>
                <a:cs typeface="Times New Roman"/>
              </a:rPr>
              <a:t>a</a:t>
            </a:r>
            <a:r>
              <a:rPr sz="2850" spc="-210" dirty="0">
                <a:latin typeface="Times New Roman"/>
                <a:cs typeface="Times New Roman"/>
              </a:rPr>
              <a:t>f</a:t>
            </a:r>
            <a:r>
              <a:rPr sz="2850" spc="-140" dirty="0">
                <a:latin typeface="Times New Roman"/>
                <a:cs typeface="Times New Roman"/>
              </a:rPr>
              <a:t>i</a:t>
            </a:r>
            <a:r>
              <a:rPr sz="2850" spc="-160" dirty="0">
                <a:latin typeface="Times New Roman"/>
                <a:cs typeface="Times New Roman"/>
              </a:rPr>
              <a:t>c</a:t>
            </a:r>
            <a:r>
              <a:rPr sz="2850" spc="-225" dirty="0">
                <a:latin typeface="Times New Roman"/>
                <a:cs typeface="Times New Roman"/>
              </a:rPr>
              <a:t>a</a:t>
            </a:r>
            <a:r>
              <a:rPr sz="2850" spc="-75" dirty="0">
                <a:latin typeface="Times New Roman"/>
                <a:cs typeface="Times New Roman"/>
              </a:rPr>
              <a:t> 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170" dirty="0">
                <a:latin typeface="Times New Roman"/>
                <a:cs typeface="Times New Roman"/>
              </a:rPr>
              <a:t>h</a:t>
            </a:r>
            <a:r>
              <a:rPr sz="2850" spc="-130" dirty="0">
                <a:latin typeface="Times New Roman"/>
                <a:cs typeface="Times New Roman"/>
              </a:rPr>
              <a:t>e</a:t>
            </a:r>
            <a:r>
              <a:rPr sz="2850" spc="30" dirty="0">
                <a:latin typeface="Times New Roman"/>
                <a:cs typeface="Times New Roman"/>
              </a:rPr>
              <a:t>t</a:t>
            </a:r>
            <a:r>
              <a:rPr sz="2850" spc="-225" dirty="0">
                <a:latin typeface="Times New Roman"/>
                <a:cs typeface="Times New Roman"/>
              </a:rPr>
              <a:t>a</a:t>
            </a:r>
            <a:r>
              <a:rPr sz="2850" spc="-45" dirty="0">
                <a:latin typeface="Times New Roman"/>
                <a:cs typeface="Times New Roman"/>
              </a:rPr>
              <a:t> </a:t>
            </a:r>
            <a:r>
              <a:rPr sz="2850" spc="-229" dirty="0">
                <a:latin typeface="Times New Roman"/>
                <a:cs typeface="Times New Roman"/>
              </a:rPr>
              <a:t>v</a:t>
            </a:r>
            <a:r>
              <a:rPr sz="2850" spc="-220" dirty="0">
                <a:latin typeface="Times New Roman"/>
                <a:cs typeface="Times New Roman"/>
              </a:rPr>
              <a:t>s</a:t>
            </a:r>
            <a:r>
              <a:rPr sz="2850" spc="-65" dirty="0">
                <a:latin typeface="Times New Roman"/>
                <a:cs typeface="Times New Roman"/>
              </a:rPr>
              <a:t> </a:t>
            </a:r>
            <a:r>
              <a:rPr sz="2850" spc="15" dirty="0">
                <a:latin typeface="Times New Roman"/>
                <a:cs typeface="Times New Roman"/>
              </a:rPr>
              <a:t>r</a:t>
            </a:r>
            <a:r>
              <a:rPr sz="2850" spc="-170" dirty="0">
                <a:latin typeface="Times New Roman"/>
                <a:cs typeface="Times New Roman"/>
              </a:rPr>
              <a:t>h</a:t>
            </a:r>
            <a:r>
              <a:rPr sz="2850" spc="-80" dirty="0">
                <a:latin typeface="Times New Roman"/>
                <a:cs typeface="Times New Roman"/>
              </a:rPr>
              <a:t>o  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20" dirty="0">
                <a:latin typeface="Times New Roman"/>
                <a:cs typeface="Times New Roman"/>
              </a:rPr>
              <a:t>n</a:t>
            </a:r>
            <a:r>
              <a:rPr sz="2850" spc="-80" dirty="0">
                <a:latin typeface="Times New Roman"/>
                <a:cs typeface="Times New Roman"/>
              </a:rPr>
              <a:t> </a:t>
            </a:r>
            <a:r>
              <a:rPr sz="2850" spc="-185" dirty="0">
                <a:latin typeface="Times New Roman"/>
                <a:cs typeface="Times New Roman"/>
              </a:rPr>
              <a:t>c</a:t>
            </a:r>
            <a:r>
              <a:rPr sz="2850" spc="-114" dirty="0">
                <a:latin typeface="Times New Roman"/>
                <a:cs typeface="Times New Roman"/>
              </a:rPr>
              <a:t>oo</a:t>
            </a:r>
            <a:r>
              <a:rPr sz="2850" spc="45" dirty="0">
                <a:latin typeface="Times New Roman"/>
                <a:cs typeface="Times New Roman"/>
              </a:rPr>
              <a:t>r</a:t>
            </a:r>
            <a:r>
              <a:rPr sz="2850" spc="-145" dirty="0">
                <a:latin typeface="Times New Roman"/>
                <a:cs typeface="Times New Roman"/>
              </a:rPr>
              <a:t>d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14" dirty="0">
                <a:latin typeface="Times New Roman"/>
                <a:cs typeface="Times New Roman"/>
              </a:rPr>
              <a:t>n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-114" dirty="0">
                <a:latin typeface="Times New Roman"/>
                <a:cs typeface="Times New Roman"/>
              </a:rPr>
              <a:t>d</a:t>
            </a:r>
            <a:r>
              <a:rPr sz="2850" spc="-215" dirty="0">
                <a:latin typeface="Times New Roman"/>
                <a:cs typeface="Times New Roman"/>
              </a:rPr>
              <a:t>a</a:t>
            </a:r>
            <a:r>
              <a:rPr sz="2850" spc="-220" dirty="0">
                <a:latin typeface="Times New Roman"/>
                <a:cs typeface="Times New Roman"/>
              </a:rPr>
              <a:t>s</a:t>
            </a:r>
            <a:r>
              <a:rPr sz="2850" spc="-95" dirty="0">
                <a:latin typeface="Times New Roman"/>
                <a:cs typeface="Times New Roman"/>
              </a:rPr>
              <a:t> </a:t>
            </a:r>
            <a:r>
              <a:rPr sz="2850" spc="-114" dirty="0">
                <a:latin typeface="Times New Roman"/>
                <a:cs typeface="Times New Roman"/>
              </a:rPr>
              <a:t>pol</a:t>
            </a:r>
            <a:r>
              <a:rPr sz="2850" spc="-240" dirty="0">
                <a:latin typeface="Times New Roman"/>
                <a:cs typeface="Times New Roman"/>
              </a:rPr>
              <a:t>a</a:t>
            </a:r>
            <a:r>
              <a:rPr sz="2850" spc="15" dirty="0">
                <a:latin typeface="Times New Roman"/>
                <a:cs typeface="Times New Roman"/>
              </a:rPr>
              <a:t>r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290" dirty="0">
                <a:latin typeface="Times New Roman"/>
                <a:cs typeface="Times New Roman"/>
              </a:rPr>
              <a:t>s</a:t>
            </a:r>
            <a:r>
              <a:rPr sz="2850" spc="120" dirty="0">
                <a:latin typeface="Times New Roman"/>
                <a:cs typeface="Times New Roman"/>
              </a:rPr>
              <a:t>.</a:t>
            </a:r>
            <a:r>
              <a:rPr sz="2850" spc="-180" dirty="0">
                <a:latin typeface="Times New Roman"/>
                <a:cs typeface="Times New Roman"/>
              </a:rPr>
              <a:t> </a:t>
            </a:r>
            <a:r>
              <a:rPr sz="2850" spc="-285" dirty="0">
                <a:latin typeface="Times New Roman"/>
                <a:cs typeface="Times New Roman"/>
              </a:rPr>
              <a:t>E</a:t>
            </a:r>
            <a:r>
              <a:rPr sz="2850" spc="-140" dirty="0">
                <a:latin typeface="Times New Roman"/>
                <a:cs typeface="Times New Roman"/>
              </a:rPr>
              <a:t>j</a:t>
            </a:r>
            <a:r>
              <a:rPr sz="2850" spc="-100" dirty="0">
                <a:latin typeface="Times New Roman"/>
                <a:cs typeface="Times New Roman"/>
              </a:rPr>
              <a:t>e</a:t>
            </a:r>
            <a:r>
              <a:rPr sz="2850" spc="-165" dirty="0">
                <a:latin typeface="Times New Roman"/>
                <a:cs typeface="Times New Roman"/>
              </a:rPr>
              <a:t>m</a:t>
            </a:r>
            <a:r>
              <a:rPr sz="2850" spc="-145" dirty="0">
                <a:latin typeface="Times New Roman"/>
                <a:cs typeface="Times New Roman"/>
              </a:rPr>
              <a:t>p</a:t>
            </a:r>
            <a:r>
              <a:rPr sz="2850" spc="-114" dirty="0">
                <a:latin typeface="Times New Roman"/>
                <a:cs typeface="Times New Roman"/>
              </a:rPr>
              <a:t>l</a:t>
            </a:r>
            <a:r>
              <a:rPr sz="2850" spc="-120" dirty="0">
                <a:latin typeface="Times New Roman"/>
                <a:cs typeface="Times New Roman"/>
              </a:rPr>
              <a:t>o</a:t>
            </a:r>
            <a:endParaRPr sz="285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867" y="3006851"/>
            <a:ext cx="3371088" cy="8793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7796" y="2589008"/>
            <a:ext cx="2708367" cy="244628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4688" y="1600200"/>
            <a:ext cx="3878580" cy="34625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2415" y="599554"/>
            <a:ext cx="5576570" cy="262636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pc="-25" dirty="0"/>
              <a:t>Gráficos</a:t>
            </a:r>
            <a:r>
              <a:rPr spc="-40" dirty="0"/>
              <a:t> </a:t>
            </a:r>
            <a:r>
              <a:rPr spc="-10" dirty="0"/>
              <a:t>en</a:t>
            </a:r>
            <a:r>
              <a:rPr spc="-25" dirty="0"/>
              <a:t> </a:t>
            </a:r>
            <a:r>
              <a:rPr spc="-10" dirty="0"/>
              <a:t>3D</a:t>
            </a:r>
            <a:r>
              <a:rPr spc="-5" dirty="0"/>
              <a:t> </a:t>
            </a:r>
            <a:r>
              <a:rPr spc="-150" dirty="0"/>
              <a:t>MATLAB</a:t>
            </a:r>
          </a:p>
          <a:p>
            <a:pPr marL="30480" marR="1442720">
              <a:lnSpc>
                <a:spcPts val="3170"/>
              </a:lnSpc>
              <a:spcBef>
                <a:spcPts val="1040"/>
              </a:spcBef>
            </a:pPr>
            <a:r>
              <a:rPr sz="2650" spc="-260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sz="2650" spc="-114" dirty="0">
                <a:solidFill>
                  <a:srgbClr val="000000"/>
                </a:solidFill>
                <a:latin typeface="Times New Roman"/>
                <a:cs typeface="Times New Roman"/>
              </a:rPr>
              <a:t>un</a:t>
            </a:r>
            <a:r>
              <a:rPr sz="2650" spc="-180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sz="2650" spc="-135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2650" spc="-114" dirty="0">
                <a:solidFill>
                  <a:srgbClr val="000000"/>
                </a:solidFill>
                <a:latin typeface="Times New Roman"/>
                <a:cs typeface="Times New Roman"/>
              </a:rPr>
              <a:t>ó</a:t>
            </a:r>
            <a:r>
              <a:rPr sz="2650" spc="-120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265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50" spc="-114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sz="2650" spc="-110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650" spc="-114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650" spc="20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650" spc="-114" dirty="0">
                <a:solidFill>
                  <a:srgbClr val="000000"/>
                </a:solidFill>
                <a:latin typeface="Times New Roman"/>
                <a:cs typeface="Times New Roman"/>
              </a:rPr>
              <a:t>3</a:t>
            </a:r>
            <a:r>
              <a:rPr sz="2650" spc="-7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sz="2650" spc="-204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650" spc="95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2650" spc="-300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sz="2650" spc="95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2650" spc="-155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sz="2650" spc="-7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r>
              <a:rPr sz="2650" spc="30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r>
              <a:rPr sz="2650" spc="-1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50" spc="-204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650" spc="40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650" spc="-229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650" spc="-200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sz="2650" spc="-135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2650" spc="-155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sz="2650" spc="-80" dirty="0">
                <a:solidFill>
                  <a:srgbClr val="000000"/>
                </a:solidFill>
                <a:latin typeface="Times New Roman"/>
                <a:cs typeface="Times New Roman"/>
              </a:rPr>
              <a:t>o  </a:t>
            </a:r>
            <a:r>
              <a:rPr sz="2650" spc="-155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sz="2650" spc="-229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650" spc="114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650" spc="20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650" spc="-9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650" spc="-215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650" spc="-135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2650" spc="-229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650" spc="-114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2650" spc="-120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65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50" spc="-114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sz="2650" spc="-10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65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50" spc="-215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650" spc="-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50" spc="-220" dirty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sz="2650" spc="-204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650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50" spc="-145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sz="265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50" spc="-220" dirty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sz="2650" spc="-204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650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50" spc="-204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sz="2650" spc="280" dirty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r>
              <a:rPr sz="2650" spc="-490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650" spc="-114" dirty="0">
                <a:solidFill>
                  <a:srgbClr val="000000"/>
                </a:solidFill>
                <a:latin typeface="Times New Roman"/>
                <a:cs typeface="Times New Roman"/>
              </a:rPr>
              <a:t>odo</a:t>
            </a:r>
            <a:r>
              <a:rPr sz="2650" spc="-204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650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50" spc="-80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650" spc="-145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650" spc="-160" dirty="0">
                <a:solidFill>
                  <a:srgbClr val="000000"/>
                </a:solidFill>
                <a:latin typeface="Times New Roman"/>
                <a:cs typeface="Times New Roman"/>
              </a:rPr>
              <a:t>s  </a:t>
            </a:r>
            <a:r>
              <a:rPr sz="2650" spc="-270" dirty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sz="2650" spc="-12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650" spc="-155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sz="2650" spc="20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650" spc="-114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650" spc="10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650" spc="-12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650" spc="-204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650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50" spc="-114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sz="2650" spc="-9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650" spc="-140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sz="2650" spc="-12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650" spc="-120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265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50" spc="20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650" spc="-12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650" spc="-114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2650" spc="-9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650" spc="25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650" spc="-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50" spc="-110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650" spc="-229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650" spc="-204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650" spc="-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50" spc="-190" dirty="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sz="2650" spc="-135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2650" spc="-190" dirty="0">
                <a:solidFill>
                  <a:srgbClr val="000000"/>
                </a:solidFill>
                <a:latin typeface="Times New Roman"/>
                <a:cs typeface="Times New Roman"/>
              </a:rPr>
              <a:t>sm</a:t>
            </a:r>
            <a:r>
              <a:rPr sz="2650" spc="-204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650" spc="-160" dirty="0">
                <a:solidFill>
                  <a:srgbClr val="000000"/>
                </a:solidFill>
                <a:latin typeface="Times New Roman"/>
                <a:cs typeface="Times New Roman"/>
              </a:rPr>
              <a:t>s  </a:t>
            </a:r>
            <a:r>
              <a:rPr sz="2650" spc="-140" dirty="0">
                <a:solidFill>
                  <a:srgbClr val="000000"/>
                </a:solidFill>
                <a:latin typeface="Times New Roman"/>
                <a:cs typeface="Times New Roman"/>
              </a:rPr>
              <a:t>dimensiones</a:t>
            </a:r>
            <a:endParaRPr sz="2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697" y="698996"/>
            <a:ext cx="55765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>
                <a:solidFill>
                  <a:srgbClr val="696464"/>
                </a:solidFill>
                <a:latin typeface="Franklin Gothic Medium"/>
                <a:cs typeface="Franklin Gothic Medium"/>
              </a:rPr>
              <a:t>Gráficos</a:t>
            </a:r>
            <a:r>
              <a:rPr sz="4400" spc="-40" dirty="0">
                <a:solidFill>
                  <a:srgbClr val="696464"/>
                </a:solidFill>
                <a:latin typeface="Franklin Gothic Medium"/>
                <a:cs typeface="Franklin Gothic Medium"/>
              </a:rPr>
              <a:t> </a:t>
            </a:r>
            <a:r>
              <a:rPr sz="4400" spc="-10" dirty="0">
                <a:solidFill>
                  <a:srgbClr val="696464"/>
                </a:solidFill>
                <a:latin typeface="Franklin Gothic Medium"/>
                <a:cs typeface="Franklin Gothic Medium"/>
              </a:rPr>
              <a:t>en</a:t>
            </a:r>
            <a:r>
              <a:rPr sz="4400" spc="-30" dirty="0">
                <a:solidFill>
                  <a:srgbClr val="696464"/>
                </a:solidFill>
                <a:latin typeface="Franklin Gothic Medium"/>
                <a:cs typeface="Franklin Gothic Medium"/>
              </a:rPr>
              <a:t> </a:t>
            </a:r>
            <a:r>
              <a:rPr sz="4400" spc="-10" dirty="0">
                <a:solidFill>
                  <a:srgbClr val="696464"/>
                </a:solidFill>
                <a:latin typeface="Franklin Gothic Medium"/>
                <a:cs typeface="Franklin Gothic Medium"/>
              </a:rPr>
              <a:t>3D</a:t>
            </a:r>
            <a:r>
              <a:rPr sz="4400" spc="-5" dirty="0">
                <a:solidFill>
                  <a:srgbClr val="696464"/>
                </a:solidFill>
                <a:latin typeface="Franklin Gothic Medium"/>
                <a:cs typeface="Franklin Gothic Medium"/>
              </a:rPr>
              <a:t> </a:t>
            </a:r>
            <a:r>
              <a:rPr sz="4400" spc="-150" dirty="0">
                <a:solidFill>
                  <a:srgbClr val="696464"/>
                </a:solidFill>
                <a:latin typeface="Franklin Gothic Medium"/>
                <a:cs typeface="Franklin Gothic Medium"/>
              </a:rPr>
              <a:t>MATLAB</a:t>
            </a:r>
            <a:endParaRPr sz="44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9851" y="1829868"/>
            <a:ext cx="4251960" cy="83058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3170"/>
              </a:lnSpc>
              <a:spcBef>
                <a:spcPts val="195"/>
              </a:spcBef>
            </a:pPr>
            <a:r>
              <a:rPr sz="2650" spc="-260" dirty="0">
                <a:latin typeface="Times New Roman"/>
                <a:cs typeface="Times New Roman"/>
              </a:rPr>
              <a:t>F</a:t>
            </a:r>
            <a:r>
              <a:rPr sz="2650" spc="-114" dirty="0">
                <a:latin typeface="Times New Roman"/>
                <a:cs typeface="Times New Roman"/>
              </a:rPr>
              <a:t>un</a:t>
            </a:r>
            <a:r>
              <a:rPr sz="2650" spc="-180" dirty="0">
                <a:latin typeface="Times New Roman"/>
                <a:cs typeface="Times New Roman"/>
              </a:rPr>
              <a:t>c</a:t>
            </a:r>
            <a:r>
              <a:rPr sz="2650" spc="-135" dirty="0">
                <a:latin typeface="Times New Roman"/>
                <a:cs typeface="Times New Roman"/>
              </a:rPr>
              <a:t>i</a:t>
            </a:r>
            <a:r>
              <a:rPr sz="2650" spc="-114" dirty="0">
                <a:latin typeface="Times New Roman"/>
                <a:cs typeface="Times New Roman"/>
              </a:rPr>
              <a:t>ó</a:t>
            </a:r>
            <a:r>
              <a:rPr sz="2650" spc="-120" dirty="0">
                <a:latin typeface="Times New Roman"/>
                <a:cs typeface="Times New Roman"/>
              </a:rPr>
              <a:t>n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spc="-165" dirty="0">
                <a:latin typeface="Times New Roman"/>
                <a:cs typeface="Times New Roman"/>
              </a:rPr>
              <a:t>m</a:t>
            </a:r>
            <a:r>
              <a:rPr sz="2650" spc="-125" dirty="0">
                <a:latin typeface="Times New Roman"/>
                <a:cs typeface="Times New Roman"/>
              </a:rPr>
              <a:t>e</a:t>
            </a:r>
            <a:r>
              <a:rPr sz="2650" spc="-190" dirty="0">
                <a:latin typeface="Times New Roman"/>
                <a:cs typeface="Times New Roman"/>
              </a:rPr>
              <a:t>s</a:t>
            </a:r>
            <a:r>
              <a:rPr sz="2650" spc="-195" dirty="0">
                <a:latin typeface="Times New Roman"/>
                <a:cs typeface="Times New Roman"/>
              </a:rPr>
              <a:t>h</a:t>
            </a:r>
            <a:r>
              <a:rPr sz="2650" spc="-45" dirty="0">
                <a:latin typeface="Times New Roman"/>
                <a:cs typeface="Times New Roman"/>
              </a:rPr>
              <a:t>(</a:t>
            </a:r>
            <a:r>
              <a:rPr sz="2650" spc="-145" dirty="0">
                <a:latin typeface="Times New Roman"/>
                <a:cs typeface="Times New Roman"/>
              </a:rPr>
              <a:t>Z</a:t>
            </a:r>
            <a:r>
              <a:rPr sz="2650" spc="-45" dirty="0">
                <a:latin typeface="Times New Roman"/>
                <a:cs typeface="Times New Roman"/>
              </a:rPr>
              <a:t>)</a:t>
            </a:r>
            <a:r>
              <a:rPr sz="2650" spc="30" dirty="0">
                <a:latin typeface="Times New Roman"/>
                <a:cs typeface="Times New Roman"/>
              </a:rPr>
              <a:t>:</a:t>
            </a:r>
            <a:r>
              <a:rPr sz="2650" spc="-195" dirty="0">
                <a:latin typeface="Times New Roman"/>
                <a:cs typeface="Times New Roman"/>
              </a:rPr>
              <a:t> </a:t>
            </a:r>
            <a:r>
              <a:rPr sz="2650" spc="-204" dirty="0">
                <a:latin typeface="Times New Roman"/>
                <a:cs typeface="Times New Roman"/>
              </a:rPr>
              <a:t>G</a:t>
            </a:r>
            <a:r>
              <a:rPr sz="2650" spc="40" dirty="0">
                <a:latin typeface="Times New Roman"/>
                <a:cs typeface="Times New Roman"/>
              </a:rPr>
              <a:t>r</a:t>
            </a:r>
            <a:r>
              <a:rPr sz="2650" spc="-229" dirty="0">
                <a:latin typeface="Times New Roman"/>
                <a:cs typeface="Times New Roman"/>
              </a:rPr>
              <a:t>á</a:t>
            </a:r>
            <a:r>
              <a:rPr sz="2650" spc="-200" dirty="0">
                <a:latin typeface="Times New Roman"/>
                <a:cs typeface="Times New Roman"/>
              </a:rPr>
              <a:t>f</a:t>
            </a:r>
            <a:r>
              <a:rPr sz="2650" spc="-135" dirty="0">
                <a:latin typeface="Times New Roman"/>
                <a:cs typeface="Times New Roman"/>
              </a:rPr>
              <a:t>i</a:t>
            </a:r>
            <a:r>
              <a:rPr sz="2650" spc="-180" dirty="0">
                <a:latin typeface="Times New Roman"/>
                <a:cs typeface="Times New Roman"/>
              </a:rPr>
              <a:t>c</a:t>
            </a:r>
            <a:r>
              <a:rPr sz="2650" spc="-120" dirty="0">
                <a:latin typeface="Times New Roman"/>
                <a:cs typeface="Times New Roman"/>
              </a:rPr>
              <a:t>o</a:t>
            </a:r>
            <a:r>
              <a:rPr sz="2650" spc="-50" dirty="0">
                <a:latin typeface="Times New Roman"/>
                <a:cs typeface="Times New Roman"/>
              </a:rPr>
              <a:t> </a:t>
            </a:r>
            <a:r>
              <a:rPr sz="2650" spc="-114" dirty="0">
                <a:latin typeface="Times New Roman"/>
                <a:cs typeface="Times New Roman"/>
              </a:rPr>
              <a:t>d</a:t>
            </a:r>
            <a:r>
              <a:rPr sz="2650" spc="-105" dirty="0">
                <a:latin typeface="Times New Roman"/>
                <a:cs typeface="Times New Roman"/>
              </a:rPr>
              <a:t>e</a:t>
            </a:r>
            <a:r>
              <a:rPr sz="2650" spc="-75" dirty="0">
                <a:latin typeface="Times New Roman"/>
                <a:cs typeface="Times New Roman"/>
              </a:rPr>
              <a:t> </a:t>
            </a:r>
            <a:r>
              <a:rPr sz="2650" spc="-165" dirty="0">
                <a:latin typeface="Times New Roman"/>
                <a:cs typeface="Times New Roman"/>
              </a:rPr>
              <a:t>m</a:t>
            </a:r>
            <a:r>
              <a:rPr sz="2650" spc="-229" dirty="0">
                <a:latin typeface="Times New Roman"/>
                <a:cs typeface="Times New Roman"/>
              </a:rPr>
              <a:t>a</a:t>
            </a:r>
            <a:r>
              <a:rPr sz="2650" spc="-110" dirty="0">
                <a:latin typeface="Times New Roman"/>
                <a:cs typeface="Times New Roman"/>
              </a:rPr>
              <a:t>ll</a:t>
            </a:r>
            <a:r>
              <a:rPr sz="2650" spc="-155" dirty="0">
                <a:latin typeface="Times New Roman"/>
                <a:cs typeface="Times New Roman"/>
              </a:rPr>
              <a:t>a  </a:t>
            </a:r>
            <a:r>
              <a:rPr sz="2650" spc="-125" dirty="0">
                <a:latin typeface="Times New Roman"/>
                <a:cs typeface="Times New Roman"/>
              </a:rPr>
              <a:t>e</a:t>
            </a:r>
            <a:r>
              <a:rPr sz="2650" spc="-120" dirty="0">
                <a:latin typeface="Times New Roman"/>
                <a:cs typeface="Times New Roman"/>
              </a:rPr>
              <a:t>n</a:t>
            </a:r>
            <a:r>
              <a:rPr sz="2650" spc="-50" dirty="0">
                <a:latin typeface="Times New Roman"/>
                <a:cs typeface="Times New Roman"/>
              </a:rPr>
              <a:t> </a:t>
            </a:r>
            <a:r>
              <a:rPr sz="2650" spc="-330" dirty="0">
                <a:latin typeface="Times New Roman"/>
                <a:cs typeface="Times New Roman"/>
              </a:rPr>
              <a:t>M</a:t>
            </a:r>
            <a:r>
              <a:rPr sz="2650" spc="-570" dirty="0">
                <a:latin typeface="Times New Roman"/>
                <a:cs typeface="Times New Roman"/>
              </a:rPr>
              <a:t>A</a:t>
            </a:r>
            <a:r>
              <a:rPr sz="2650" spc="-120" dirty="0">
                <a:latin typeface="Times New Roman"/>
                <a:cs typeface="Times New Roman"/>
              </a:rPr>
              <a:t>T</a:t>
            </a:r>
            <a:r>
              <a:rPr sz="2650" spc="-300" dirty="0">
                <a:latin typeface="Times New Roman"/>
                <a:cs typeface="Times New Roman"/>
              </a:rPr>
              <a:t>L</a:t>
            </a:r>
            <a:r>
              <a:rPr sz="2650" spc="-360" dirty="0">
                <a:latin typeface="Times New Roman"/>
                <a:cs typeface="Times New Roman"/>
              </a:rPr>
              <a:t>A</a:t>
            </a:r>
            <a:r>
              <a:rPr sz="2650" spc="-425" dirty="0">
                <a:latin typeface="Times New Roman"/>
                <a:cs typeface="Times New Roman"/>
              </a:rPr>
              <a:t>B</a:t>
            </a:r>
            <a:endParaRPr sz="265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4484" y="2619756"/>
            <a:ext cx="4707635" cy="417880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871" y="523666"/>
            <a:ext cx="55765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>
                <a:solidFill>
                  <a:srgbClr val="696464"/>
                </a:solidFill>
                <a:latin typeface="Franklin Gothic Medium"/>
                <a:cs typeface="Franklin Gothic Medium"/>
              </a:rPr>
              <a:t>Gráficos</a:t>
            </a:r>
            <a:r>
              <a:rPr sz="4400" spc="-40" dirty="0">
                <a:solidFill>
                  <a:srgbClr val="696464"/>
                </a:solidFill>
                <a:latin typeface="Franklin Gothic Medium"/>
                <a:cs typeface="Franklin Gothic Medium"/>
              </a:rPr>
              <a:t> </a:t>
            </a:r>
            <a:r>
              <a:rPr sz="4400" spc="-10" dirty="0">
                <a:solidFill>
                  <a:srgbClr val="696464"/>
                </a:solidFill>
                <a:latin typeface="Franklin Gothic Medium"/>
                <a:cs typeface="Franklin Gothic Medium"/>
              </a:rPr>
              <a:t>en</a:t>
            </a:r>
            <a:r>
              <a:rPr sz="4400" spc="-25" dirty="0">
                <a:solidFill>
                  <a:srgbClr val="696464"/>
                </a:solidFill>
                <a:latin typeface="Franklin Gothic Medium"/>
                <a:cs typeface="Franklin Gothic Medium"/>
              </a:rPr>
              <a:t> </a:t>
            </a:r>
            <a:r>
              <a:rPr sz="4400" spc="-10" dirty="0">
                <a:solidFill>
                  <a:srgbClr val="696464"/>
                </a:solidFill>
                <a:latin typeface="Franklin Gothic Medium"/>
                <a:cs typeface="Franklin Gothic Medium"/>
              </a:rPr>
              <a:t>3D</a:t>
            </a:r>
            <a:r>
              <a:rPr sz="4400" spc="-5" dirty="0">
                <a:solidFill>
                  <a:srgbClr val="696464"/>
                </a:solidFill>
                <a:latin typeface="Franklin Gothic Medium"/>
                <a:cs typeface="Franklin Gothic Medium"/>
              </a:rPr>
              <a:t> </a:t>
            </a:r>
            <a:r>
              <a:rPr sz="4400" spc="-150" dirty="0">
                <a:solidFill>
                  <a:srgbClr val="696464"/>
                </a:solidFill>
                <a:latin typeface="Franklin Gothic Medium"/>
                <a:cs typeface="Franklin Gothic Medium"/>
              </a:rPr>
              <a:t>MATLAB</a:t>
            </a:r>
            <a:endParaRPr sz="44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2839" y="1643893"/>
            <a:ext cx="3363595" cy="83058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3170"/>
              </a:lnSpc>
              <a:spcBef>
                <a:spcPts val="195"/>
              </a:spcBef>
            </a:pPr>
            <a:r>
              <a:rPr sz="2650" spc="-260" dirty="0">
                <a:latin typeface="Times New Roman"/>
                <a:cs typeface="Times New Roman"/>
              </a:rPr>
              <a:t>F</a:t>
            </a:r>
            <a:r>
              <a:rPr sz="2650" spc="-114" dirty="0">
                <a:latin typeface="Times New Roman"/>
                <a:cs typeface="Times New Roman"/>
              </a:rPr>
              <a:t>un</a:t>
            </a:r>
            <a:r>
              <a:rPr sz="2650" spc="-180" dirty="0">
                <a:latin typeface="Times New Roman"/>
                <a:cs typeface="Times New Roman"/>
              </a:rPr>
              <a:t>c</a:t>
            </a:r>
            <a:r>
              <a:rPr sz="2650" spc="-135" dirty="0">
                <a:latin typeface="Times New Roman"/>
                <a:cs typeface="Times New Roman"/>
              </a:rPr>
              <a:t>i</a:t>
            </a:r>
            <a:r>
              <a:rPr sz="2650" spc="-114" dirty="0">
                <a:latin typeface="Times New Roman"/>
                <a:cs typeface="Times New Roman"/>
              </a:rPr>
              <a:t>ó</a:t>
            </a:r>
            <a:r>
              <a:rPr sz="2650" spc="-120" dirty="0">
                <a:latin typeface="Times New Roman"/>
                <a:cs typeface="Times New Roman"/>
              </a:rPr>
              <a:t>n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spc="-190" dirty="0">
                <a:latin typeface="Times New Roman"/>
                <a:cs typeface="Times New Roman"/>
              </a:rPr>
              <a:t>s</a:t>
            </a:r>
            <a:r>
              <a:rPr sz="2650" spc="-145" dirty="0">
                <a:latin typeface="Times New Roman"/>
                <a:cs typeface="Times New Roman"/>
              </a:rPr>
              <a:t>u</a:t>
            </a:r>
            <a:r>
              <a:rPr sz="2650" spc="40" dirty="0">
                <a:latin typeface="Times New Roman"/>
                <a:cs typeface="Times New Roman"/>
              </a:rPr>
              <a:t>r</a:t>
            </a:r>
            <a:r>
              <a:rPr sz="2650" spc="-200" dirty="0">
                <a:latin typeface="Times New Roman"/>
                <a:cs typeface="Times New Roman"/>
              </a:rPr>
              <a:t>f</a:t>
            </a:r>
            <a:r>
              <a:rPr sz="2650" spc="-70" dirty="0">
                <a:latin typeface="Times New Roman"/>
                <a:cs typeface="Times New Roman"/>
              </a:rPr>
              <a:t>(</a:t>
            </a:r>
            <a:r>
              <a:rPr sz="2650" spc="-120" dirty="0">
                <a:latin typeface="Times New Roman"/>
                <a:cs typeface="Times New Roman"/>
              </a:rPr>
              <a:t>Z</a:t>
            </a:r>
            <a:r>
              <a:rPr sz="2650" spc="-70" dirty="0">
                <a:latin typeface="Times New Roman"/>
                <a:cs typeface="Times New Roman"/>
              </a:rPr>
              <a:t>)</a:t>
            </a:r>
            <a:r>
              <a:rPr sz="2650" spc="30" dirty="0">
                <a:latin typeface="Times New Roman"/>
                <a:cs typeface="Times New Roman"/>
              </a:rPr>
              <a:t>:</a:t>
            </a:r>
            <a:r>
              <a:rPr sz="2650" spc="-195" dirty="0">
                <a:latin typeface="Times New Roman"/>
                <a:cs typeface="Times New Roman"/>
              </a:rPr>
              <a:t> </a:t>
            </a:r>
            <a:r>
              <a:rPr sz="2650" spc="-204" dirty="0">
                <a:latin typeface="Times New Roman"/>
                <a:cs typeface="Times New Roman"/>
              </a:rPr>
              <a:t>G</a:t>
            </a:r>
            <a:r>
              <a:rPr sz="2650" spc="40" dirty="0">
                <a:latin typeface="Times New Roman"/>
                <a:cs typeface="Times New Roman"/>
              </a:rPr>
              <a:t>r</a:t>
            </a:r>
            <a:r>
              <a:rPr sz="2650" spc="-229" dirty="0">
                <a:latin typeface="Times New Roman"/>
                <a:cs typeface="Times New Roman"/>
              </a:rPr>
              <a:t>á</a:t>
            </a:r>
            <a:r>
              <a:rPr sz="2650" spc="-200" dirty="0">
                <a:latin typeface="Times New Roman"/>
                <a:cs typeface="Times New Roman"/>
              </a:rPr>
              <a:t>f</a:t>
            </a:r>
            <a:r>
              <a:rPr sz="2650" spc="-135" dirty="0">
                <a:latin typeface="Times New Roman"/>
                <a:cs typeface="Times New Roman"/>
              </a:rPr>
              <a:t>i</a:t>
            </a:r>
            <a:r>
              <a:rPr sz="2650" spc="-180" dirty="0">
                <a:latin typeface="Times New Roman"/>
                <a:cs typeface="Times New Roman"/>
              </a:rPr>
              <a:t>c</a:t>
            </a:r>
            <a:r>
              <a:rPr sz="2650" spc="-120" dirty="0">
                <a:latin typeface="Times New Roman"/>
                <a:cs typeface="Times New Roman"/>
              </a:rPr>
              <a:t>o</a:t>
            </a:r>
            <a:r>
              <a:rPr sz="2650" spc="-50" dirty="0">
                <a:latin typeface="Times New Roman"/>
                <a:cs typeface="Times New Roman"/>
              </a:rPr>
              <a:t> </a:t>
            </a:r>
            <a:r>
              <a:rPr sz="2650" spc="-114" dirty="0">
                <a:latin typeface="Times New Roman"/>
                <a:cs typeface="Times New Roman"/>
              </a:rPr>
              <a:t>d</a:t>
            </a:r>
            <a:r>
              <a:rPr sz="2650" spc="-75" dirty="0">
                <a:latin typeface="Times New Roman"/>
                <a:cs typeface="Times New Roman"/>
              </a:rPr>
              <a:t>e  </a:t>
            </a:r>
            <a:r>
              <a:rPr sz="2650" spc="-215" dirty="0">
                <a:latin typeface="Times New Roman"/>
                <a:cs typeface="Times New Roman"/>
              </a:rPr>
              <a:t>s</a:t>
            </a:r>
            <a:r>
              <a:rPr sz="2650" spc="-114" dirty="0">
                <a:latin typeface="Times New Roman"/>
                <a:cs typeface="Times New Roman"/>
              </a:rPr>
              <a:t>up</a:t>
            </a:r>
            <a:r>
              <a:rPr sz="2650" spc="-95" dirty="0">
                <a:latin typeface="Times New Roman"/>
                <a:cs typeface="Times New Roman"/>
              </a:rPr>
              <a:t>e</a:t>
            </a:r>
            <a:r>
              <a:rPr sz="2650" spc="10" dirty="0">
                <a:latin typeface="Times New Roman"/>
                <a:cs typeface="Times New Roman"/>
              </a:rPr>
              <a:t>r</a:t>
            </a:r>
            <a:r>
              <a:rPr sz="2650" spc="-200" dirty="0">
                <a:latin typeface="Times New Roman"/>
                <a:cs typeface="Times New Roman"/>
              </a:rPr>
              <a:t>f</a:t>
            </a:r>
            <a:r>
              <a:rPr sz="2650" spc="-135" dirty="0">
                <a:latin typeface="Times New Roman"/>
                <a:cs typeface="Times New Roman"/>
              </a:rPr>
              <a:t>i</a:t>
            </a:r>
            <a:r>
              <a:rPr sz="2650" spc="-180" dirty="0">
                <a:latin typeface="Times New Roman"/>
                <a:cs typeface="Times New Roman"/>
              </a:rPr>
              <a:t>c</a:t>
            </a:r>
            <a:r>
              <a:rPr sz="2650" spc="-135" dirty="0">
                <a:latin typeface="Times New Roman"/>
                <a:cs typeface="Times New Roman"/>
              </a:rPr>
              <a:t>i</a:t>
            </a:r>
            <a:r>
              <a:rPr sz="2650" spc="-105" dirty="0">
                <a:latin typeface="Times New Roman"/>
                <a:cs typeface="Times New Roman"/>
              </a:rPr>
              <a:t>e</a:t>
            </a:r>
            <a:r>
              <a:rPr sz="2650" spc="-75" dirty="0">
                <a:latin typeface="Times New Roman"/>
                <a:cs typeface="Times New Roman"/>
              </a:rPr>
              <a:t> </a:t>
            </a:r>
            <a:r>
              <a:rPr sz="2650" spc="-95" dirty="0">
                <a:latin typeface="Times New Roman"/>
                <a:cs typeface="Times New Roman"/>
              </a:rPr>
              <a:t>e</a:t>
            </a:r>
            <a:r>
              <a:rPr sz="2650" spc="-120" dirty="0">
                <a:latin typeface="Times New Roman"/>
                <a:cs typeface="Times New Roman"/>
              </a:rPr>
              <a:t>n</a:t>
            </a:r>
            <a:r>
              <a:rPr sz="2650" spc="-80" dirty="0">
                <a:latin typeface="Times New Roman"/>
                <a:cs typeface="Times New Roman"/>
              </a:rPr>
              <a:t> </a:t>
            </a:r>
            <a:r>
              <a:rPr sz="2650" spc="-330" dirty="0">
                <a:latin typeface="Times New Roman"/>
                <a:cs typeface="Times New Roman"/>
              </a:rPr>
              <a:t>M</a:t>
            </a:r>
            <a:r>
              <a:rPr sz="2650" spc="-545" dirty="0">
                <a:latin typeface="Times New Roman"/>
                <a:cs typeface="Times New Roman"/>
              </a:rPr>
              <a:t>A</a:t>
            </a:r>
            <a:r>
              <a:rPr sz="2650" spc="-145" dirty="0">
                <a:latin typeface="Times New Roman"/>
                <a:cs typeface="Times New Roman"/>
              </a:rPr>
              <a:t>T</a:t>
            </a:r>
            <a:r>
              <a:rPr sz="2650" spc="-300" dirty="0">
                <a:latin typeface="Times New Roman"/>
                <a:cs typeface="Times New Roman"/>
              </a:rPr>
              <a:t>L</a:t>
            </a:r>
            <a:r>
              <a:rPr sz="2650" spc="-330" dirty="0">
                <a:latin typeface="Times New Roman"/>
                <a:cs typeface="Times New Roman"/>
              </a:rPr>
              <a:t>A</a:t>
            </a:r>
            <a:r>
              <a:rPr sz="2650" spc="-425" dirty="0">
                <a:latin typeface="Times New Roman"/>
                <a:cs typeface="Times New Roman"/>
              </a:rPr>
              <a:t>B</a:t>
            </a:r>
            <a:endParaRPr sz="265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9747" y="2699003"/>
            <a:ext cx="4896612" cy="41468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147" y="577194"/>
            <a:ext cx="26289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Mathworks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04" y="1333500"/>
            <a:ext cx="7615428" cy="60304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792" y="787908"/>
            <a:ext cx="984667" cy="9265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7732" y="659891"/>
            <a:ext cx="1031747" cy="10296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07179" y="755681"/>
            <a:ext cx="1363829" cy="9380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1052" y="588125"/>
            <a:ext cx="964545" cy="10723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8730" y="2184217"/>
            <a:ext cx="8587183" cy="47311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97011" y="709964"/>
            <a:ext cx="1002095" cy="10045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991" y="381000"/>
            <a:ext cx="6807707" cy="70119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18" y="188213"/>
            <a:ext cx="9921240" cy="73860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5240" y="147409"/>
            <a:ext cx="63595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10" dirty="0"/>
              <a:t>Una </a:t>
            </a:r>
            <a:r>
              <a:rPr sz="3950" spc="-25" dirty="0"/>
              <a:t>breve</a:t>
            </a:r>
            <a:r>
              <a:rPr sz="3950" spc="-15" dirty="0"/>
              <a:t> </a:t>
            </a:r>
            <a:r>
              <a:rPr sz="3950" spc="-35" dirty="0"/>
              <a:t>historia</a:t>
            </a:r>
            <a:r>
              <a:rPr sz="3950" spc="-10" dirty="0"/>
              <a:t> </a:t>
            </a:r>
            <a:r>
              <a:rPr sz="3950" dirty="0"/>
              <a:t>de</a:t>
            </a:r>
            <a:r>
              <a:rPr sz="3950" spc="-15" dirty="0"/>
              <a:t> </a:t>
            </a:r>
            <a:r>
              <a:rPr sz="3950" spc="-130" dirty="0"/>
              <a:t>MATLAB</a:t>
            </a:r>
            <a:endParaRPr sz="3950"/>
          </a:p>
        </p:txBody>
      </p:sp>
      <p:sp>
        <p:nvSpPr>
          <p:cNvPr id="4" name="object 4"/>
          <p:cNvSpPr txBox="1"/>
          <p:nvPr/>
        </p:nvSpPr>
        <p:spPr>
          <a:xfrm>
            <a:off x="107783" y="877348"/>
            <a:ext cx="74549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1" spc="-110" dirty="0">
                <a:solidFill>
                  <a:srgbClr val="0070BF"/>
                </a:solidFill>
                <a:latin typeface="Times New Roman"/>
                <a:cs typeface="Times New Roman"/>
              </a:rPr>
              <a:t>198</a:t>
            </a:r>
            <a:r>
              <a:rPr sz="3050" b="1" spc="-114" dirty="0">
                <a:solidFill>
                  <a:srgbClr val="0070BF"/>
                </a:solidFill>
                <a:latin typeface="Times New Roman"/>
                <a:cs typeface="Times New Roman"/>
              </a:rPr>
              <a:t>4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513" y="1835926"/>
            <a:ext cx="842010" cy="629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1499"/>
              </a:lnSpc>
              <a:spcBef>
                <a:spcPts val="95"/>
              </a:spcBef>
            </a:pPr>
            <a:r>
              <a:rPr sz="1300" spc="-65" dirty="0">
                <a:latin typeface="Times New Roman"/>
                <a:cs typeface="Times New Roman"/>
              </a:rPr>
              <a:t>P</a:t>
            </a:r>
            <a:r>
              <a:rPr sz="1300" spc="-50" dirty="0">
                <a:latin typeface="Times New Roman"/>
                <a:cs typeface="Times New Roman"/>
              </a:rPr>
              <a:t>C</a:t>
            </a:r>
            <a:r>
              <a:rPr sz="1300" spc="-25" dirty="0">
                <a:latin typeface="Times New Roman"/>
                <a:cs typeface="Times New Roman"/>
              </a:rPr>
              <a:t>-</a:t>
            </a:r>
            <a:r>
              <a:rPr sz="1300" spc="-145" dirty="0">
                <a:latin typeface="Times New Roman"/>
                <a:cs typeface="Times New Roman"/>
              </a:rPr>
              <a:t>M</a:t>
            </a:r>
            <a:r>
              <a:rPr sz="1300" spc="-270" dirty="0">
                <a:latin typeface="Times New Roman"/>
                <a:cs typeface="Times New Roman"/>
              </a:rPr>
              <a:t>A</a:t>
            </a:r>
            <a:r>
              <a:rPr sz="1300" spc="-60" dirty="0">
                <a:latin typeface="Times New Roman"/>
                <a:cs typeface="Times New Roman"/>
              </a:rPr>
              <a:t>T</a:t>
            </a:r>
            <a:r>
              <a:rPr sz="1300" spc="-135" dirty="0">
                <a:latin typeface="Times New Roman"/>
                <a:cs typeface="Times New Roman"/>
              </a:rPr>
              <a:t>L</a:t>
            </a:r>
            <a:r>
              <a:rPr sz="1300" spc="-165" dirty="0">
                <a:latin typeface="Times New Roman"/>
                <a:cs typeface="Times New Roman"/>
              </a:rPr>
              <a:t>A</a:t>
            </a:r>
            <a:r>
              <a:rPr sz="1300" spc="-114" dirty="0">
                <a:latin typeface="Times New Roman"/>
                <a:cs typeface="Times New Roman"/>
              </a:rPr>
              <a:t>B  </a:t>
            </a:r>
            <a:r>
              <a:rPr sz="1300" spc="-105" dirty="0">
                <a:latin typeface="Times New Roman"/>
                <a:cs typeface="Times New Roman"/>
              </a:rPr>
              <a:t>FFT</a:t>
            </a: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300" spc="-70" dirty="0">
                <a:latin typeface="Times New Roman"/>
                <a:cs typeface="Times New Roman"/>
              </a:rPr>
              <a:t>Graphics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6066" y="953463"/>
            <a:ext cx="74549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1" spc="-110" dirty="0">
                <a:solidFill>
                  <a:srgbClr val="FFBF00"/>
                </a:solidFill>
                <a:latin typeface="Times New Roman"/>
                <a:cs typeface="Times New Roman"/>
              </a:rPr>
              <a:t>198</a:t>
            </a:r>
            <a:r>
              <a:rPr sz="3050" b="1" spc="-114" dirty="0">
                <a:solidFill>
                  <a:srgbClr val="FFBF00"/>
                </a:solidFill>
                <a:latin typeface="Times New Roman"/>
                <a:cs typeface="Times New Roman"/>
              </a:rPr>
              <a:t>5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5843" y="2402857"/>
            <a:ext cx="514984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85" dirty="0">
                <a:latin typeface="Times New Roman"/>
                <a:cs typeface="Times New Roman"/>
              </a:rPr>
              <a:t>Toolbox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2189" y="1211068"/>
            <a:ext cx="74549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1" spc="-110" dirty="0">
                <a:solidFill>
                  <a:srgbClr val="00AF50"/>
                </a:solidFill>
                <a:latin typeface="Times New Roman"/>
                <a:cs typeface="Times New Roman"/>
              </a:rPr>
              <a:t>198</a:t>
            </a:r>
            <a:r>
              <a:rPr sz="3050" b="1" spc="-114" dirty="0">
                <a:solidFill>
                  <a:srgbClr val="00AF50"/>
                </a:solidFill>
                <a:latin typeface="Times New Roman"/>
                <a:cs typeface="Times New Roman"/>
              </a:rPr>
              <a:t>7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1354" y="2000537"/>
            <a:ext cx="2162810" cy="427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20"/>
              </a:spcBef>
            </a:pPr>
            <a:r>
              <a:rPr sz="1300" spc="-120" dirty="0">
                <a:latin typeface="Times New Roman"/>
                <a:cs typeface="Times New Roman"/>
              </a:rPr>
              <a:t>PRO-MATLAB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300" spc="-50" dirty="0">
                <a:latin typeface="Times New Roman"/>
                <a:cs typeface="Times New Roman"/>
              </a:rPr>
              <a:t>C</a:t>
            </a:r>
            <a:r>
              <a:rPr sz="1300" spc="-65" dirty="0">
                <a:latin typeface="Times New Roman"/>
                <a:cs typeface="Times New Roman"/>
              </a:rPr>
              <a:t>o</a:t>
            </a:r>
            <a:r>
              <a:rPr sz="1300" spc="-50" dirty="0">
                <a:latin typeface="Times New Roman"/>
                <a:cs typeface="Times New Roman"/>
              </a:rPr>
              <a:t>n</a:t>
            </a:r>
            <a:r>
              <a:rPr sz="1300" spc="15" dirty="0">
                <a:latin typeface="Times New Roman"/>
                <a:cs typeface="Times New Roman"/>
              </a:rPr>
              <a:t>t</a:t>
            </a:r>
            <a:r>
              <a:rPr sz="1300" dirty="0">
                <a:latin typeface="Times New Roman"/>
                <a:cs typeface="Times New Roman"/>
              </a:rPr>
              <a:t>r</a:t>
            </a:r>
            <a:r>
              <a:rPr sz="1300" spc="-50" dirty="0">
                <a:latin typeface="Times New Roman"/>
                <a:cs typeface="Times New Roman"/>
              </a:rPr>
              <a:t>o</a:t>
            </a:r>
            <a:r>
              <a:rPr sz="1300" spc="-45" dirty="0">
                <a:latin typeface="Times New Roman"/>
                <a:cs typeface="Times New Roman"/>
              </a:rPr>
              <a:t>l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-175" dirty="0">
                <a:latin typeface="Times New Roman"/>
                <a:cs typeface="Times New Roman"/>
              </a:rPr>
              <a:t>S</a:t>
            </a:r>
            <a:r>
              <a:rPr sz="1300" spc="-100" dirty="0">
                <a:latin typeface="Times New Roman"/>
                <a:cs typeface="Times New Roman"/>
              </a:rPr>
              <a:t>ys</a:t>
            </a:r>
            <a:r>
              <a:rPr sz="1300" spc="15" dirty="0">
                <a:latin typeface="Times New Roman"/>
                <a:cs typeface="Times New Roman"/>
              </a:rPr>
              <a:t>t</a:t>
            </a:r>
            <a:r>
              <a:rPr sz="1300" spc="-40" dirty="0">
                <a:latin typeface="Times New Roman"/>
                <a:cs typeface="Times New Roman"/>
              </a:rPr>
              <a:t>e</a:t>
            </a:r>
            <a:r>
              <a:rPr sz="1300" spc="-65" dirty="0">
                <a:latin typeface="Times New Roman"/>
                <a:cs typeface="Times New Roman"/>
              </a:rPr>
              <a:t>m</a:t>
            </a:r>
            <a:r>
              <a:rPr sz="1300" spc="-95" dirty="0">
                <a:latin typeface="Times New Roman"/>
                <a:cs typeface="Times New Roman"/>
              </a:rPr>
              <a:t>s</a:t>
            </a:r>
            <a:r>
              <a:rPr sz="1300" dirty="0">
                <a:latin typeface="Times New Roman"/>
                <a:cs typeface="Times New Roman"/>
              </a:rPr>
              <a:t>  </a:t>
            </a:r>
            <a:r>
              <a:rPr sz="1300" spc="-150" dirty="0">
                <a:latin typeface="Times New Roman"/>
                <a:cs typeface="Times New Roman"/>
              </a:rPr>
              <a:t> </a:t>
            </a:r>
            <a:r>
              <a:rPr sz="1950" spc="-262" baseline="4273" dirty="0">
                <a:latin typeface="Times New Roman"/>
                <a:cs typeface="Times New Roman"/>
              </a:rPr>
              <a:t>S</a:t>
            </a:r>
            <a:r>
              <a:rPr sz="1950" spc="-89" baseline="4273" dirty="0">
                <a:latin typeface="Times New Roman"/>
                <a:cs typeface="Times New Roman"/>
              </a:rPr>
              <a:t>i</a:t>
            </a:r>
            <a:r>
              <a:rPr sz="1950" spc="-165" baseline="4273" dirty="0">
                <a:latin typeface="Times New Roman"/>
                <a:cs typeface="Times New Roman"/>
              </a:rPr>
              <a:t>g</a:t>
            </a:r>
            <a:r>
              <a:rPr sz="1950" spc="-75" baseline="4273" dirty="0">
                <a:latin typeface="Times New Roman"/>
                <a:cs typeface="Times New Roman"/>
              </a:rPr>
              <a:t>n</a:t>
            </a:r>
            <a:r>
              <a:rPr sz="1950" spc="-157" baseline="4273" dirty="0">
                <a:latin typeface="Times New Roman"/>
                <a:cs typeface="Times New Roman"/>
              </a:rPr>
              <a:t>a</a:t>
            </a:r>
            <a:r>
              <a:rPr sz="1950" spc="-67" baseline="4273" dirty="0">
                <a:latin typeface="Times New Roman"/>
                <a:cs typeface="Times New Roman"/>
              </a:rPr>
              <a:t>l</a:t>
            </a:r>
            <a:r>
              <a:rPr sz="1950" spc="-37" baseline="4273" dirty="0">
                <a:latin typeface="Times New Roman"/>
                <a:cs typeface="Times New Roman"/>
              </a:rPr>
              <a:t> </a:t>
            </a:r>
            <a:r>
              <a:rPr sz="1950" spc="-97" baseline="4273" dirty="0">
                <a:latin typeface="Times New Roman"/>
                <a:cs typeface="Times New Roman"/>
              </a:rPr>
              <a:t>P</a:t>
            </a:r>
            <a:r>
              <a:rPr sz="1950" spc="15" baseline="4273" dirty="0">
                <a:latin typeface="Times New Roman"/>
                <a:cs typeface="Times New Roman"/>
              </a:rPr>
              <a:t>r</a:t>
            </a:r>
            <a:r>
              <a:rPr sz="1950" spc="-75" baseline="4273" dirty="0">
                <a:latin typeface="Times New Roman"/>
                <a:cs typeface="Times New Roman"/>
              </a:rPr>
              <a:t>o</a:t>
            </a:r>
            <a:r>
              <a:rPr sz="1950" spc="-120" baseline="4273" dirty="0">
                <a:latin typeface="Times New Roman"/>
                <a:cs typeface="Times New Roman"/>
              </a:rPr>
              <a:t>c</a:t>
            </a:r>
            <a:r>
              <a:rPr sz="1950" spc="-60" baseline="4273" dirty="0">
                <a:latin typeface="Times New Roman"/>
                <a:cs typeface="Times New Roman"/>
              </a:rPr>
              <a:t>e</a:t>
            </a:r>
            <a:r>
              <a:rPr sz="1950" spc="-150" baseline="4273" dirty="0">
                <a:latin typeface="Times New Roman"/>
                <a:cs typeface="Times New Roman"/>
              </a:rPr>
              <a:t>s</a:t>
            </a:r>
            <a:r>
              <a:rPr sz="1950" spc="-172" baseline="4273" dirty="0">
                <a:latin typeface="Times New Roman"/>
                <a:cs typeface="Times New Roman"/>
              </a:rPr>
              <a:t>s</a:t>
            </a:r>
            <a:r>
              <a:rPr sz="1950" spc="-89" baseline="4273" dirty="0">
                <a:latin typeface="Times New Roman"/>
                <a:cs typeface="Times New Roman"/>
              </a:rPr>
              <a:t>i</a:t>
            </a:r>
            <a:r>
              <a:rPr sz="1950" spc="-75" baseline="4273" dirty="0">
                <a:latin typeface="Times New Roman"/>
                <a:cs typeface="Times New Roman"/>
              </a:rPr>
              <a:t>n</a:t>
            </a:r>
            <a:r>
              <a:rPr sz="1950" spc="-150" baseline="4273" dirty="0">
                <a:latin typeface="Times New Roman"/>
                <a:cs typeface="Times New Roman"/>
              </a:rPr>
              <a:t>g</a:t>
            </a:r>
            <a:endParaRPr sz="1950" baseline="4273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7510" y="2392134"/>
            <a:ext cx="514984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 marR="5080" indent="-85725">
              <a:lnSpc>
                <a:spcPct val="101600"/>
              </a:lnSpc>
              <a:spcBef>
                <a:spcPts val="95"/>
              </a:spcBef>
            </a:pPr>
            <a:r>
              <a:rPr sz="1300" spc="-220" dirty="0">
                <a:latin typeface="Times New Roman"/>
                <a:cs typeface="Times New Roman"/>
              </a:rPr>
              <a:t>T</a:t>
            </a:r>
            <a:r>
              <a:rPr sz="1300" spc="-65" dirty="0">
                <a:latin typeface="Times New Roman"/>
                <a:cs typeface="Times New Roman"/>
              </a:rPr>
              <a:t>o</a:t>
            </a:r>
            <a:r>
              <a:rPr sz="1300" spc="-50" dirty="0">
                <a:latin typeface="Times New Roman"/>
                <a:cs typeface="Times New Roman"/>
              </a:rPr>
              <a:t>o</a:t>
            </a:r>
            <a:r>
              <a:rPr sz="1300" spc="-60" dirty="0">
                <a:latin typeface="Times New Roman"/>
                <a:cs typeface="Times New Roman"/>
              </a:rPr>
              <a:t>lb</a:t>
            </a:r>
            <a:r>
              <a:rPr sz="1300" spc="-90" dirty="0">
                <a:latin typeface="Times New Roman"/>
                <a:cs typeface="Times New Roman"/>
              </a:rPr>
              <a:t>o</a:t>
            </a:r>
            <a:r>
              <a:rPr sz="1300" spc="-35" dirty="0">
                <a:latin typeface="Times New Roman"/>
                <a:cs typeface="Times New Roman"/>
              </a:rPr>
              <a:t>x  </a:t>
            </a:r>
            <a:r>
              <a:rPr sz="1300" spc="-60" dirty="0">
                <a:latin typeface="Times New Roman"/>
                <a:cs typeface="Times New Roman"/>
              </a:rPr>
              <a:t>ODE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11368" y="1459493"/>
            <a:ext cx="74549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1" spc="-110" dirty="0">
                <a:solidFill>
                  <a:srgbClr val="91CF50"/>
                </a:solidFill>
                <a:latin typeface="Times New Roman"/>
                <a:cs typeface="Times New Roman"/>
              </a:rPr>
              <a:t>199</a:t>
            </a:r>
            <a:r>
              <a:rPr sz="3050" b="1" spc="-114" dirty="0">
                <a:solidFill>
                  <a:srgbClr val="91CF50"/>
                </a:solidFill>
                <a:latin typeface="Times New Roman"/>
                <a:cs typeface="Times New Roman"/>
              </a:rPr>
              <a:t>2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14155" y="2494290"/>
            <a:ext cx="9753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75" dirty="0">
                <a:latin typeface="Times New Roman"/>
                <a:cs typeface="Times New Roman"/>
              </a:rPr>
              <a:t>S</a:t>
            </a:r>
            <a:r>
              <a:rPr sz="1300" spc="-65" dirty="0">
                <a:latin typeface="Times New Roman"/>
                <a:cs typeface="Times New Roman"/>
              </a:rPr>
              <a:t>p</a:t>
            </a:r>
            <a:r>
              <a:rPr sz="1300" spc="-90" dirty="0">
                <a:latin typeface="Times New Roman"/>
                <a:cs typeface="Times New Roman"/>
              </a:rPr>
              <a:t>a</a:t>
            </a:r>
            <a:r>
              <a:rPr sz="1300" spc="40" dirty="0">
                <a:latin typeface="Times New Roman"/>
                <a:cs typeface="Times New Roman"/>
              </a:rPr>
              <a:t>r</a:t>
            </a:r>
            <a:r>
              <a:rPr sz="1300" spc="-100" dirty="0">
                <a:latin typeface="Times New Roman"/>
                <a:cs typeface="Times New Roman"/>
              </a:rPr>
              <a:t>s</a:t>
            </a:r>
            <a:r>
              <a:rPr sz="1300" spc="-45" dirty="0">
                <a:latin typeface="Times New Roman"/>
                <a:cs typeface="Times New Roman"/>
              </a:rPr>
              <a:t>e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spc="-130" dirty="0">
                <a:latin typeface="Times New Roman"/>
                <a:cs typeface="Times New Roman"/>
              </a:rPr>
              <a:t>M</a:t>
            </a:r>
            <a:r>
              <a:rPr sz="1300" spc="-120" dirty="0">
                <a:latin typeface="Times New Roman"/>
                <a:cs typeface="Times New Roman"/>
              </a:rPr>
              <a:t>a</a:t>
            </a:r>
            <a:r>
              <a:rPr sz="1300" spc="15" dirty="0">
                <a:latin typeface="Times New Roman"/>
                <a:cs typeface="Times New Roman"/>
              </a:rPr>
              <a:t>t</a:t>
            </a:r>
            <a:r>
              <a:rPr sz="1300" spc="50" dirty="0">
                <a:latin typeface="Times New Roman"/>
                <a:cs typeface="Times New Roman"/>
              </a:rPr>
              <a:t>r</a:t>
            </a:r>
            <a:r>
              <a:rPr sz="1300" spc="-75" dirty="0">
                <a:latin typeface="Times New Roman"/>
                <a:cs typeface="Times New Roman"/>
              </a:rPr>
              <a:t>i</a:t>
            </a:r>
            <a:r>
              <a:rPr sz="1300" spc="-65" dirty="0">
                <a:latin typeface="Times New Roman"/>
                <a:cs typeface="Times New Roman"/>
              </a:rPr>
              <a:t>c</a:t>
            </a:r>
            <a:r>
              <a:rPr sz="1300" spc="-55" dirty="0">
                <a:latin typeface="Times New Roman"/>
                <a:cs typeface="Times New Roman"/>
              </a:rPr>
              <a:t>e</a:t>
            </a:r>
            <a:r>
              <a:rPr sz="1300" spc="-95" dirty="0">
                <a:latin typeface="Times New Roman"/>
                <a:cs typeface="Times New Roman"/>
              </a:rPr>
              <a:t>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2969" y="2695491"/>
            <a:ext cx="5568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80" dirty="0">
                <a:latin typeface="Times New Roman"/>
                <a:cs typeface="Times New Roman"/>
              </a:rPr>
              <a:t>Simulink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05829" y="1915173"/>
            <a:ext cx="2080895" cy="853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ts val="3495"/>
              </a:lnSpc>
              <a:spcBef>
                <a:spcPts val="130"/>
              </a:spcBef>
            </a:pPr>
            <a:r>
              <a:rPr sz="4575" b="1" spc="-165" baseline="10928" dirty="0">
                <a:solidFill>
                  <a:srgbClr val="FF0000"/>
                </a:solidFill>
                <a:latin typeface="Times New Roman"/>
                <a:cs typeface="Times New Roman"/>
              </a:rPr>
              <a:t>199</a:t>
            </a:r>
            <a:r>
              <a:rPr sz="4575" b="1" spc="-172" baseline="10928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4575" b="1" spc="-472" baseline="1092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300" spc="-90" dirty="0">
                <a:latin typeface="Times New Roman"/>
                <a:cs typeface="Times New Roman"/>
              </a:rPr>
              <a:t>I</a:t>
            </a:r>
            <a:r>
              <a:rPr sz="1300" spc="-65" dirty="0">
                <a:latin typeface="Times New Roman"/>
                <a:cs typeface="Times New Roman"/>
              </a:rPr>
              <a:t>m</a:t>
            </a:r>
            <a:r>
              <a:rPr sz="1300" spc="-90" dirty="0">
                <a:latin typeface="Times New Roman"/>
                <a:cs typeface="Times New Roman"/>
              </a:rPr>
              <a:t>a</a:t>
            </a:r>
            <a:r>
              <a:rPr sz="1300" spc="-110" dirty="0">
                <a:latin typeface="Times New Roman"/>
                <a:cs typeface="Times New Roman"/>
              </a:rPr>
              <a:t>g</a:t>
            </a:r>
            <a:r>
              <a:rPr sz="1300" spc="-45" dirty="0">
                <a:latin typeface="Times New Roman"/>
                <a:cs typeface="Times New Roman"/>
              </a:rPr>
              <a:t>e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spc="-65" dirty="0">
                <a:latin typeface="Times New Roman"/>
                <a:cs typeface="Times New Roman"/>
              </a:rPr>
              <a:t>P</a:t>
            </a:r>
            <a:r>
              <a:rPr sz="1300" spc="10" dirty="0">
                <a:latin typeface="Times New Roman"/>
                <a:cs typeface="Times New Roman"/>
              </a:rPr>
              <a:t>r</a:t>
            </a:r>
            <a:r>
              <a:rPr sz="1300" spc="-65" dirty="0">
                <a:latin typeface="Times New Roman"/>
                <a:cs typeface="Times New Roman"/>
              </a:rPr>
              <a:t>o</a:t>
            </a:r>
            <a:r>
              <a:rPr sz="1300" spc="-80" dirty="0">
                <a:latin typeface="Times New Roman"/>
                <a:cs typeface="Times New Roman"/>
              </a:rPr>
              <a:t>c</a:t>
            </a:r>
            <a:r>
              <a:rPr sz="1300" spc="-40" dirty="0">
                <a:latin typeface="Times New Roman"/>
                <a:cs typeface="Times New Roman"/>
              </a:rPr>
              <a:t>e</a:t>
            </a:r>
            <a:r>
              <a:rPr sz="1300" spc="-100" dirty="0">
                <a:latin typeface="Times New Roman"/>
                <a:cs typeface="Times New Roman"/>
              </a:rPr>
              <a:t>ss</a:t>
            </a:r>
            <a:r>
              <a:rPr sz="1300" spc="-60" dirty="0">
                <a:latin typeface="Times New Roman"/>
                <a:cs typeface="Times New Roman"/>
              </a:rPr>
              <a:t>i</a:t>
            </a:r>
            <a:r>
              <a:rPr sz="1300" spc="-65" dirty="0">
                <a:latin typeface="Times New Roman"/>
                <a:cs typeface="Times New Roman"/>
              </a:rPr>
              <a:t>n</a:t>
            </a:r>
            <a:r>
              <a:rPr sz="1300" spc="-100" dirty="0">
                <a:latin typeface="Times New Roman"/>
                <a:cs typeface="Times New Roman"/>
              </a:rPr>
              <a:t>g</a:t>
            </a:r>
            <a:endParaRPr sz="1300">
              <a:latin typeface="Times New Roman"/>
              <a:cs typeface="Times New Roman"/>
            </a:endParaRPr>
          </a:p>
          <a:p>
            <a:pPr marL="591185" algn="ctr">
              <a:lnSpc>
                <a:spcPts val="1395"/>
              </a:lnSpc>
            </a:pPr>
            <a:r>
              <a:rPr sz="1300" spc="-85" dirty="0">
                <a:latin typeface="Times New Roman"/>
                <a:cs typeface="Times New Roman"/>
              </a:rPr>
              <a:t>Toolbox</a:t>
            </a:r>
            <a:endParaRPr sz="1300">
              <a:latin typeface="Times New Roman"/>
              <a:cs typeface="Times New Roman"/>
            </a:endParaRPr>
          </a:p>
          <a:p>
            <a:pPr marL="591185" algn="ctr">
              <a:lnSpc>
                <a:spcPct val="100000"/>
              </a:lnSpc>
              <a:spcBef>
                <a:spcPts val="25"/>
              </a:spcBef>
            </a:pPr>
            <a:r>
              <a:rPr sz="1300" spc="-175" dirty="0">
                <a:latin typeface="Times New Roman"/>
                <a:cs typeface="Times New Roman"/>
              </a:rPr>
              <a:t>S</a:t>
            </a:r>
            <a:r>
              <a:rPr sz="1300" spc="-100" dirty="0">
                <a:latin typeface="Times New Roman"/>
                <a:cs typeface="Times New Roman"/>
              </a:rPr>
              <a:t>y</a:t>
            </a:r>
            <a:r>
              <a:rPr sz="1300" spc="-80" dirty="0">
                <a:latin typeface="Times New Roman"/>
                <a:cs typeface="Times New Roman"/>
              </a:rPr>
              <a:t>m</a:t>
            </a:r>
            <a:r>
              <a:rPr sz="1300" spc="-60" dirty="0">
                <a:latin typeface="Times New Roman"/>
                <a:cs typeface="Times New Roman"/>
              </a:rPr>
              <a:t>b</a:t>
            </a:r>
            <a:r>
              <a:rPr sz="1300" spc="-65" dirty="0">
                <a:latin typeface="Times New Roman"/>
                <a:cs typeface="Times New Roman"/>
              </a:rPr>
              <a:t>o</a:t>
            </a:r>
            <a:r>
              <a:rPr sz="1300" spc="-50" dirty="0">
                <a:latin typeface="Times New Roman"/>
                <a:cs typeface="Times New Roman"/>
              </a:rPr>
              <a:t>l</a:t>
            </a:r>
            <a:r>
              <a:rPr sz="1300" spc="-60" dirty="0">
                <a:latin typeface="Times New Roman"/>
                <a:cs typeface="Times New Roman"/>
              </a:rPr>
              <a:t>i</a:t>
            </a:r>
            <a:r>
              <a:rPr sz="1300" spc="-70" dirty="0">
                <a:latin typeface="Times New Roman"/>
                <a:cs typeface="Times New Roman"/>
              </a:rPr>
              <a:t>c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spc="-145" dirty="0">
                <a:latin typeface="Times New Roman"/>
                <a:cs typeface="Times New Roman"/>
              </a:rPr>
              <a:t>M</a:t>
            </a:r>
            <a:r>
              <a:rPr sz="1300" spc="-120" dirty="0">
                <a:latin typeface="Times New Roman"/>
                <a:cs typeface="Times New Roman"/>
              </a:rPr>
              <a:t>a</a:t>
            </a:r>
            <a:r>
              <a:rPr sz="1300" spc="15" dirty="0">
                <a:latin typeface="Times New Roman"/>
                <a:cs typeface="Times New Roman"/>
              </a:rPr>
              <a:t>t</a:t>
            </a:r>
            <a:r>
              <a:rPr sz="1300" spc="-75" dirty="0">
                <a:latin typeface="Times New Roman"/>
                <a:cs typeface="Times New Roman"/>
              </a:rPr>
              <a:t>h</a:t>
            </a:r>
            <a:r>
              <a:rPr sz="1300" spc="-180" dirty="0">
                <a:latin typeface="Times New Roman"/>
                <a:cs typeface="Times New Roman"/>
              </a:rPr>
              <a:t> </a:t>
            </a:r>
            <a:r>
              <a:rPr sz="1300" spc="-220" dirty="0">
                <a:latin typeface="Times New Roman"/>
                <a:cs typeface="Times New Roman"/>
              </a:rPr>
              <a:t>T</a:t>
            </a:r>
            <a:r>
              <a:rPr sz="1300" spc="-65" dirty="0">
                <a:latin typeface="Times New Roman"/>
                <a:cs typeface="Times New Roman"/>
              </a:rPr>
              <a:t>oo</a:t>
            </a:r>
            <a:r>
              <a:rPr sz="1300" spc="-50" dirty="0">
                <a:latin typeface="Times New Roman"/>
                <a:cs typeface="Times New Roman"/>
              </a:rPr>
              <a:t>l</a:t>
            </a:r>
            <a:r>
              <a:rPr sz="1300" spc="-60" dirty="0">
                <a:latin typeface="Times New Roman"/>
                <a:cs typeface="Times New Roman"/>
              </a:rPr>
              <a:t>b</a:t>
            </a:r>
            <a:r>
              <a:rPr sz="1300" spc="-90" dirty="0">
                <a:latin typeface="Times New Roman"/>
                <a:cs typeface="Times New Roman"/>
              </a:rPr>
              <a:t>o</a:t>
            </a:r>
            <a:r>
              <a:rPr sz="1300" spc="-50" dirty="0">
                <a:latin typeface="Times New Roman"/>
                <a:cs typeface="Times New Roman"/>
              </a:rPr>
              <a:t>x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68632" y="2716730"/>
            <a:ext cx="74549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1" spc="-110" dirty="0">
                <a:solidFill>
                  <a:srgbClr val="FF3FFF"/>
                </a:solidFill>
                <a:latin typeface="Times New Roman"/>
                <a:cs typeface="Times New Roman"/>
              </a:rPr>
              <a:t>199</a:t>
            </a:r>
            <a:r>
              <a:rPr sz="3050" b="1" spc="-114" dirty="0">
                <a:solidFill>
                  <a:srgbClr val="FF3FFF"/>
                </a:solidFill>
                <a:latin typeface="Times New Roman"/>
                <a:cs typeface="Times New Roman"/>
              </a:rPr>
              <a:t>6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1806" y="3143486"/>
            <a:ext cx="982344" cy="629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1499"/>
              </a:lnSpc>
              <a:spcBef>
                <a:spcPts val="95"/>
              </a:spcBef>
            </a:pPr>
            <a:r>
              <a:rPr sz="1300" spc="-175" dirty="0">
                <a:latin typeface="Times New Roman"/>
                <a:cs typeface="Times New Roman"/>
              </a:rPr>
              <a:t>S</a:t>
            </a:r>
            <a:r>
              <a:rPr sz="1300" spc="-60" dirty="0">
                <a:latin typeface="Times New Roman"/>
                <a:cs typeface="Times New Roman"/>
              </a:rPr>
              <a:t>i</a:t>
            </a:r>
            <a:r>
              <a:rPr sz="1300" spc="-65" dirty="0">
                <a:latin typeface="Times New Roman"/>
                <a:cs typeface="Times New Roman"/>
              </a:rPr>
              <a:t>n</a:t>
            </a:r>
            <a:r>
              <a:rPr sz="1300" spc="-100" dirty="0">
                <a:latin typeface="Times New Roman"/>
                <a:cs typeface="Times New Roman"/>
              </a:rPr>
              <a:t>g</a:t>
            </a:r>
            <a:r>
              <a:rPr sz="1300" spc="-60" dirty="0">
                <a:latin typeface="Times New Roman"/>
                <a:cs typeface="Times New Roman"/>
              </a:rPr>
              <a:t>l</a:t>
            </a:r>
            <a:r>
              <a:rPr sz="1300" spc="-45" dirty="0">
                <a:latin typeface="Times New Roman"/>
                <a:cs typeface="Times New Roman"/>
              </a:rPr>
              <a:t>e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spc="-65" dirty="0">
                <a:latin typeface="Times New Roman"/>
                <a:cs typeface="Times New Roman"/>
              </a:rPr>
              <a:t>P</a:t>
            </a:r>
            <a:r>
              <a:rPr sz="1300" spc="10" dirty="0">
                <a:latin typeface="Times New Roman"/>
                <a:cs typeface="Times New Roman"/>
              </a:rPr>
              <a:t>r</a:t>
            </a:r>
            <a:r>
              <a:rPr sz="1300" spc="-40" dirty="0">
                <a:latin typeface="Times New Roman"/>
                <a:cs typeface="Times New Roman"/>
              </a:rPr>
              <a:t>e</a:t>
            </a:r>
            <a:r>
              <a:rPr sz="1300" spc="-80" dirty="0">
                <a:latin typeface="Times New Roman"/>
                <a:cs typeface="Times New Roman"/>
              </a:rPr>
              <a:t>c</a:t>
            </a:r>
            <a:r>
              <a:rPr sz="1300" spc="-75" dirty="0">
                <a:latin typeface="Times New Roman"/>
                <a:cs typeface="Times New Roman"/>
              </a:rPr>
              <a:t>i</a:t>
            </a:r>
            <a:r>
              <a:rPr sz="1300" spc="-100" dirty="0">
                <a:latin typeface="Times New Roman"/>
                <a:cs typeface="Times New Roman"/>
              </a:rPr>
              <a:t>s</a:t>
            </a:r>
            <a:r>
              <a:rPr sz="1300" spc="-60" dirty="0">
                <a:latin typeface="Times New Roman"/>
                <a:cs typeface="Times New Roman"/>
              </a:rPr>
              <a:t>i</a:t>
            </a:r>
            <a:r>
              <a:rPr sz="1300" spc="-35" dirty="0">
                <a:latin typeface="Times New Roman"/>
                <a:cs typeface="Times New Roman"/>
              </a:rPr>
              <a:t>on  </a:t>
            </a:r>
            <a:r>
              <a:rPr sz="1300" spc="-50" dirty="0">
                <a:latin typeface="Times New Roman"/>
                <a:cs typeface="Times New Roman"/>
              </a:rPr>
              <a:t>C</a:t>
            </a:r>
            <a:r>
              <a:rPr sz="1300" spc="-40" dirty="0">
                <a:latin typeface="Times New Roman"/>
                <a:cs typeface="Times New Roman"/>
              </a:rPr>
              <a:t>e</a:t>
            </a:r>
            <a:r>
              <a:rPr sz="1300" spc="-60" dirty="0">
                <a:latin typeface="Times New Roman"/>
                <a:cs typeface="Times New Roman"/>
              </a:rPr>
              <a:t>l</a:t>
            </a:r>
            <a:r>
              <a:rPr sz="1300" spc="-50" dirty="0">
                <a:latin typeface="Times New Roman"/>
                <a:cs typeface="Times New Roman"/>
              </a:rPr>
              <a:t>l</a:t>
            </a:r>
            <a:r>
              <a:rPr sz="1300" spc="-95" dirty="0">
                <a:latin typeface="Times New Roman"/>
                <a:cs typeface="Times New Roman"/>
              </a:rPr>
              <a:t>s</a:t>
            </a:r>
            <a:r>
              <a:rPr sz="1300" spc="-135" dirty="0">
                <a:latin typeface="Times New Roman"/>
                <a:cs typeface="Times New Roman"/>
              </a:rPr>
              <a:t> </a:t>
            </a:r>
            <a:r>
              <a:rPr sz="1300" spc="-165" dirty="0">
                <a:latin typeface="Times New Roman"/>
                <a:cs typeface="Times New Roman"/>
              </a:rPr>
              <a:t>A</a:t>
            </a:r>
            <a:r>
              <a:rPr sz="1300" spc="50" dirty="0">
                <a:latin typeface="Times New Roman"/>
                <a:cs typeface="Times New Roman"/>
              </a:rPr>
              <a:t>r</a:t>
            </a:r>
            <a:r>
              <a:rPr sz="1300" spc="10" dirty="0">
                <a:latin typeface="Times New Roman"/>
                <a:cs typeface="Times New Roman"/>
              </a:rPr>
              <a:t>r</a:t>
            </a:r>
            <a:r>
              <a:rPr sz="1300" spc="-145" dirty="0">
                <a:latin typeface="Times New Roman"/>
                <a:cs typeface="Times New Roman"/>
              </a:rPr>
              <a:t>a</a:t>
            </a:r>
            <a:r>
              <a:rPr sz="1300" spc="-100" dirty="0">
                <a:latin typeface="Times New Roman"/>
                <a:cs typeface="Times New Roman"/>
              </a:rPr>
              <a:t>y</a:t>
            </a:r>
            <a:r>
              <a:rPr sz="1300" spc="-75" dirty="0">
                <a:latin typeface="Times New Roman"/>
                <a:cs typeface="Times New Roman"/>
              </a:rPr>
              <a:t>s  </a:t>
            </a:r>
            <a:r>
              <a:rPr sz="1300" spc="-40" dirty="0">
                <a:latin typeface="Times New Roman"/>
                <a:cs typeface="Times New Roman"/>
              </a:rPr>
              <a:t>Structures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38902" y="3180113"/>
            <a:ext cx="1001394" cy="6915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8605">
              <a:lnSpc>
                <a:spcPts val="3654"/>
              </a:lnSpc>
              <a:spcBef>
                <a:spcPts val="130"/>
              </a:spcBef>
            </a:pPr>
            <a:r>
              <a:rPr sz="3050" b="1" spc="-110" dirty="0">
                <a:solidFill>
                  <a:srgbClr val="72FB79"/>
                </a:solidFill>
                <a:latin typeface="Times New Roman"/>
                <a:cs typeface="Times New Roman"/>
              </a:rPr>
              <a:t>199</a:t>
            </a:r>
            <a:r>
              <a:rPr sz="3050" b="1" spc="-114" dirty="0">
                <a:solidFill>
                  <a:srgbClr val="72FB79"/>
                </a:solidFill>
                <a:latin typeface="Times New Roman"/>
                <a:cs typeface="Times New Roman"/>
              </a:rPr>
              <a:t>9</a:t>
            </a: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ts val="1555"/>
              </a:lnSpc>
            </a:pPr>
            <a:r>
              <a:rPr sz="1300" spc="-45" dirty="0">
                <a:latin typeface="Times New Roman"/>
                <a:cs typeface="Times New Roman"/>
              </a:rPr>
              <a:t>Objects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82448" y="3872033"/>
            <a:ext cx="1105535" cy="87439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72110">
              <a:lnSpc>
                <a:spcPts val="3579"/>
              </a:lnSpc>
              <a:spcBef>
                <a:spcPts val="130"/>
              </a:spcBef>
            </a:pPr>
            <a:r>
              <a:rPr sz="3050" b="1" spc="-110" dirty="0">
                <a:solidFill>
                  <a:srgbClr val="72FDFF"/>
                </a:solidFill>
                <a:latin typeface="Times New Roman"/>
                <a:cs typeface="Times New Roman"/>
              </a:rPr>
              <a:t>200</a:t>
            </a:r>
            <a:r>
              <a:rPr sz="3050" b="1" spc="-114" dirty="0">
                <a:solidFill>
                  <a:srgbClr val="72FDFF"/>
                </a:solidFill>
                <a:latin typeface="Times New Roman"/>
                <a:cs typeface="Times New Roman"/>
              </a:rPr>
              <a:t>0</a:t>
            </a:r>
            <a:endParaRPr sz="3050">
              <a:latin typeface="Times New Roman"/>
              <a:cs typeface="Times New Roman"/>
            </a:endParaRPr>
          </a:p>
          <a:p>
            <a:pPr marL="34925">
              <a:lnSpc>
                <a:spcPts val="1480"/>
              </a:lnSpc>
            </a:pPr>
            <a:r>
              <a:rPr sz="1300" spc="-55" dirty="0">
                <a:latin typeface="Times New Roman"/>
                <a:cs typeface="Times New Roman"/>
              </a:rPr>
              <a:t>Desktop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300" spc="-145" dirty="0">
                <a:latin typeface="Times New Roman"/>
                <a:cs typeface="Times New Roman"/>
              </a:rPr>
              <a:t>LAPACK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80024" y="5731268"/>
            <a:ext cx="60706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5880">
              <a:lnSpc>
                <a:spcPct val="101600"/>
              </a:lnSpc>
              <a:spcBef>
                <a:spcPts val="95"/>
              </a:spcBef>
            </a:pPr>
            <a:r>
              <a:rPr sz="1300" spc="-45" dirty="0">
                <a:latin typeface="Times New Roman"/>
                <a:cs typeface="Times New Roman"/>
              </a:rPr>
              <a:t>Objects </a:t>
            </a:r>
            <a:r>
              <a:rPr sz="1300" spc="-40" dirty="0">
                <a:latin typeface="Times New Roman"/>
                <a:cs typeface="Times New Roman"/>
              </a:rPr>
              <a:t> </a:t>
            </a:r>
            <a:r>
              <a:rPr sz="1300" spc="-90" dirty="0">
                <a:latin typeface="Times New Roman"/>
                <a:cs typeface="Times New Roman"/>
              </a:rPr>
              <a:t>I</a:t>
            </a:r>
            <a:r>
              <a:rPr sz="1300" spc="-65" dirty="0">
                <a:latin typeface="Times New Roman"/>
                <a:cs typeface="Times New Roman"/>
              </a:rPr>
              <a:t>m</a:t>
            </a:r>
            <a:r>
              <a:rPr sz="1300" spc="-50" dirty="0">
                <a:latin typeface="Times New Roman"/>
                <a:cs typeface="Times New Roman"/>
              </a:rPr>
              <a:t>p</a:t>
            </a:r>
            <a:r>
              <a:rPr sz="1300" dirty="0">
                <a:latin typeface="Times New Roman"/>
                <a:cs typeface="Times New Roman"/>
              </a:rPr>
              <a:t>r</a:t>
            </a:r>
            <a:r>
              <a:rPr sz="1300" spc="-90" dirty="0">
                <a:latin typeface="Times New Roman"/>
                <a:cs typeface="Times New Roman"/>
              </a:rPr>
              <a:t>o</a:t>
            </a:r>
            <a:r>
              <a:rPr sz="1300" spc="-125" dirty="0">
                <a:latin typeface="Times New Roman"/>
                <a:cs typeface="Times New Roman"/>
              </a:rPr>
              <a:t>v</a:t>
            </a:r>
            <a:r>
              <a:rPr sz="1300" spc="-40" dirty="0">
                <a:latin typeface="Times New Roman"/>
                <a:cs typeface="Times New Roman"/>
              </a:rPr>
              <a:t>e</a:t>
            </a:r>
            <a:r>
              <a:rPr sz="1300" spc="-50" dirty="0">
                <a:latin typeface="Times New Roman"/>
                <a:cs typeface="Times New Roman"/>
              </a:rPr>
              <a:t>d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65805" y="5504221"/>
            <a:ext cx="1196975" cy="629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2705" algn="just">
              <a:lnSpc>
                <a:spcPct val="101499"/>
              </a:lnSpc>
              <a:spcBef>
                <a:spcPts val="95"/>
              </a:spcBef>
            </a:pPr>
            <a:r>
              <a:rPr sz="1300" spc="-90" dirty="0">
                <a:latin typeface="Times New Roman"/>
                <a:cs typeface="Times New Roman"/>
              </a:rPr>
              <a:t>I</a:t>
            </a:r>
            <a:r>
              <a:rPr sz="1300" spc="-50" dirty="0">
                <a:latin typeface="Times New Roman"/>
                <a:cs typeface="Times New Roman"/>
              </a:rPr>
              <a:t>n</a:t>
            </a:r>
            <a:r>
              <a:rPr sz="1300" spc="15" dirty="0">
                <a:latin typeface="Times New Roman"/>
                <a:cs typeface="Times New Roman"/>
              </a:rPr>
              <a:t>t</a:t>
            </a:r>
            <a:r>
              <a:rPr sz="1300" spc="-40" dirty="0">
                <a:latin typeface="Times New Roman"/>
                <a:cs typeface="Times New Roman"/>
              </a:rPr>
              <a:t>e</a:t>
            </a:r>
            <a:r>
              <a:rPr sz="1300" spc="-100" dirty="0">
                <a:latin typeface="Times New Roman"/>
                <a:cs typeface="Times New Roman"/>
              </a:rPr>
              <a:t>g</a:t>
            </a:r>
            <a:r>
              <a:rPr sz="1300" spc="-40" dirty="0">
                <a:latin typeface="Times New Roman"/>
                <a:cs typeface="Times New Roman"/>
              </a:rPr>
              <a:t>e</a:t>
            </a:r>
            <a:r>
              <a:rPr sz="1300" spc="20" dirty="0">
                <a:latin typeface="Times New Roman"/>
                <a:cs typeface="Times New Roman"/>
              </a:rPr>
              <a:t>r</a:t>
            </a:r>
            <a:r>
              <a:rPr sz="1300" spc="-45" dirty="0">
                <a:latin typeface="Times New Roman"/>
                <a:cs typeface="Times New Roman"/>
              </a:rPr>
              <a:t> </a:t>
            </a:r>
            <a:r>
              <a:rPr sz="1300" spc="-70" dirty="0">
                <a:latin typeface="Times New Roman"/>
                <a:cs typeface="Times New Roman"/>
              </a:rPr>
              <a:t>D</a:t>
            </a:r>
            <a:r>
              <a:rPr sz="1300" spc="-105" dirty="0">
                <a:latin typeface="Times New Roman"/>
                <a:cs typeface="Times New Roman"/>
              </a:rPr>
              <a:t>a</a:t>
            </a:r>
            <a:r>
              <a:rPr sz="1300" spc="15" dirty="0">
                <a:latin typeface="Times New Roman"/>
                <a:cs typeface="Times New Roman"/>
              </a:rPr>
              <a:t>t</a:t>
            </a:r>
            <a:r>
              <a:rPr sz="1300" spc="-120" dirty="0">
                <a:latin typeface="Times New Roman"/>
                <a:cs typeface="Times New Roman"/>
              </a:rPr>
              <a:t>a</a:t>
            </a:r>
            <a:r>
              <a:rPr sz="1300" spc="15" dirty="0">
                <a:latin typeface="Times New Roman"/>
                <a:cs typeface="Times New Roman"/>
              </a:rPr>
              <a:t>t</a:t>
            </a:r>
            <a:r>
              <a:rPr sz="1300" spc="-100" dirty="0">
                <a:latin typeface="Times New Roman"/>
                <a:cs typeface="Times New Roman"/>
              </a:rPr>
              <a:t>y</a:t>
            </a:r>
            <a:r>
              <a:rPr sz="1300" spc="-50" dirty="0">
                <a:latin typeface="Times New Roman"/>
                <a:cs typeface="Times New Roman"/>
              </a:rPr>
              <a:t>p</a:t>
            </a:r>
            <a:r>
              <a:rPr sz="1300" spc="-40" dirty="0">
                <a:latin typeface="Times New Roman"/>
                <a:cs typeface="Times New Roman"/>
              </a:rPr>
              <a:t>e</a:t>
            </a:r>
            <a:r>
              <a:rPr sz="1300" spc="-75" dirty="0">
                <a:latin typeface="Times New Roman"/>
                <a:cs typeface="Times New Roman"/>
              </a:rPr>
              <a:t>s  </a:t>
            </a:r>
            <a:r>
              <a:rPr sz="1300" spc="-60" dirty="0">
                <a:latin typeface="Times New Roman"/>
                <a:cs typeface="Times New Roman"/>
              </a:rPr>
              <a:t>Function </a:t>
            </a:r>
            <a:r>
              <a:rPr sz="1300" spc="-70" dirty="0">
                <a:latin typeface="Times New Roman"/>
                <a:cs typeface="Times New Roman"/>
              </a:rPr>
              <a:t>Handles </a:t>
            </a:r>
            <a:r>
              <a:rPr sz="1300" spc="-65" dirty="0">
                <a:latin typeface="Times New Roman"/>
                <a:cs typeface="Times New Roman"/>
              </a:rPr>
              <a:t> </a:t>
            </a:r>
            <a:r>
              <a:rPr sz="1300" spc="-105" dirty="0">
                <a:latin typeface="Times New Roman"/>
                <a:cs typeface="Times New Roman"/>
              </a:rPr>
              <a:t>P</a:t>
            </a:r>
            <a:r>
              <a:rPr sz="1300" spc="-90" dirty="0">
                <a:latin typeface="Times New Roman"/>
                <a:cs typeface="Times New Roman"/>
              </a:rPr>
              <a:t>a</a:t>
            </a:r>
            <a:r>
              <a:rPr sz="1300" spc="10" dirty="0">
                <a:latin typeface="Times New Roman"/>
                <a:cs typeface="Times New Roman"/>
              </a:rPr>
              <a:t>r</a:t>
            </a:r>
            <a:r>
              <a:rPr sz="1300" spc="-90" dirty="0">
                <a:latin typeface="Times New Roman"/>
                <a:cs typeface="Times New Roman"/>
              </a:rPr>
              <a:t>a</a:t>
            </a:r>
            <a:r>
              <a:rPr sz="1300" spc="-60" dirty="0">
                <a:latin typeface="Times New Roman"/>
                <a:cs typeface="Times New Roman"/>
              </a:rPr>
              <a:t>l</a:t>
            </a:r>
            <a:r>
              <a:rPr sz="1300" spc="-50" dirty="0">
                <a:latin typeface="Times New Roman"/>
                <a:cs typeface="Times New Roman"/>
              </a:rPr>
              <a:t>l</a:t>
            </a:r>
            <a:r>
              <a:rPr sz="1300" spc="-40" dirty="0">
                <a:latin typeface="Times New Roman"/>
                <a:cs typeface="Times New Roman"/>
              </a:rPr>
              <a:t>e</a:t>
            </a:r>
            <a:r>
              <a:rPr sz="1300" spc="-45" dirty="0">
                <a:latin typeface="Times New Roman"/>
                <a:cs typeface="Times New Roman"/>
              </a:rPr>
              <a:t>l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-50" dirty="0">
                <a:latin typeface="Times New Roman"/>
                <a:cs typeface="Times New Roman"/>
              </a:rPr>
              <a:t>C</a:t>
            </a:r>
            <a:r>
              <a:rPr sz="1300" spc="-65" dirty="0">
                <a:latin typeface="Times New Roman"/>
                <a:cs typeface="Times New Roman"/>
              </a:rPr>
              <a:t>om</a:t>
            </a:r>
            <a:r>
              <a:rPr sz="1300" spc="-50" dirty="0">
                <a:latin typeface="Times New Roman"/>
                <a:cs typeface="Times New Roman"/>
              </a:rPr>
              <a:t>p</a:t>
            </a:r>
            <a:r>
              <a:rPr sz="1300" spc="-65" dirty="0">
                <a:latin typeface="Times New Roman"/>
                <a:cs typeface="Times New Roman"/>
              </a:rPr>
              <a:t>u</a:t>
            </a:r>
            <a:r>
              <a:rPr sz="1300" spc="15" dirty="0">
                <a:latin typeface="Times New Roman"/>
                <a:cs typeface="Times New Roman"/>
              </a:rPr>
              <a:t>t</a:t>
            </a:r>
            <a:r>
              <a:rPr sz="1300" spc="-60" dirty="0">
                <a:latin typeface="Times New Roman"/>
                <a:cs typeface="Times New Roman"/>
              </a:rPr>
              <a:t>i</a:t>
            </a:r>
            <a:r>
              <a:rPr sz="1300" spc="-65" dirty="0">
                <a:latin typeface="Times New Roman"/>
                <a:cs typeface="Times New Roman"/>
              </a:rPr>
              <a:t>n</a:t>
            </a:r>
            <a:r>
              <a:rPr sz="1300" spc="-100" dirty="0">
                <a:latin typeface="Times New Roman"/>
                <a:cs typeface="Times New Roman"/>
              </a:rPr>
              <a:t>g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88241" y="4393172"/>
            <a:ext cx="74549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1" spc="-110" dirty="0">
                <a:solidFill>
                  <a:srgbClr val="0070BF"/>
                </a:solidFill>
                <a:latin typeface="Times New Roman"/>
                <a:cs typeface="Times New Roman"/>
              </a:rPr>
              <a:t>200</a:t>
            </a:r>
            <a:r>
              <a:rPr sz="3050" b="1" spc="-114" dirty="0">
                <a:solidFill>
                  <a:srgbClr val="0070BF"/>
                </a:solidFill>
                <a:latin typeface="Times New Roman"/>
                <a:cs typeface="Times New Roman"/>
              </a:rPr>
              <a:t>8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37766" y="4701075"/>
            <a:ext cx="74549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1" spc="-110" dirty="0">
                <a:solidFill>
                  <a:srgbClr val="FFBF00"/>
                </a:solidFill>
                <a:latin typeface="Times New Roman"/>
                <a:cs typeface="Times New Roman"/>
              </a:rPr>
              <a:t>201</a:t>
            </a:r>
            <a:r>
              <a:rPr sz="3050" b="1" spc="-114" dirty="0">
                <a:solidFill>
                  <a:srgbClr val="FFBF00"/>
                </a:solidFill>
                <a:latin typeface="Times New Roman"/>
                <a:cs typeface="Times New Roman"/>
              </a:rPr>
              <a:t>0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1689" y="5021025"/>
            <a:ext cx="74549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1" spc="-110" dirty="0">
                <a:solidFill>
                  <a:srgbClr val="00AF50"/>
                </a:solidFill>
                <a:latin typeface="Times New Roman"/>
                <a:cs typeface="Times New Roman"/>
              </a:rPr>
              <a:t>201</a:t>
            </a:r>
            <a:r>
              <a:rPr sz="3050" b="1" spc="-114" dirty="0">
                <a:solidFill>
                  <a:srgbClr val="00AF50"/>
                </a:solidFill>
                <a:latin typeface="Times New Roman"/>
                <a:cs typeface="Times New Roman"/>
              </a:rPr>
              <a:t>4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44275" y="5370045"/>
            <a:ext cx="74549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1" spc="-110" dirty="0">
                <a:solidFill>
                  <a:srgbClr val="91CF50"/>
                </a:solidFill>
                <a:latin typeface="Times New Roman"/>
                <a:cs typeface="Times New Roman"/>
              </a:rPr>
              <a:t>201</a:t>
            </a:r>
            <a:r>
              <a:rPr sz="3050" b="1" spc="-114" dirty="0">
                <a:solidFill>
                  <a:srgbClr val="91CF50"/>
                </a:solidFill>
                <a:latin typeface="Times New Roman"/>
                <a:cs typeface="Times New Roman"/>
              </a:rPr>
              <a:t>6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28858" y="5737424"/>
            <a:ext cx="74549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1" spc="-110" dirty="0">
                <a:solidFill>
                  <a:srgbClr val="FF0000"/>
                </a:solidFill>
                <a:latin typeface="Times New Roman"/>
                <a:cs typeface="Times New Roman"/>
              </a:rPr>
              <a:t>201</a:t>
            </a:r>
            <a:r>
              <a:rPr sz="3050" b="1" spc="-114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52011" y="6215955"/>
            <a:ext cx="38354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85" dirty="0">
                <a:latin typeface="Times New Roman"/>
                <a:cs typeface="Times New Roman"/>
              </a:rPr>
              <a:t>G</a:t>
            </a:r>
            <a:r>
              <a:rPr sz="1300" spc="-65" dirty="0">
                <a:latin typeface="Times New Roman"/>
                <a:cs typeface="Times New Roman"/>
              </a:rPr>
              <a:t>P</a:t>
            </a:r>
            <a:r>
              <a:rPr sz="1300" spc="-60" dirty="0">
                <a:latin typeface="Times New Roman"/>
                <a:cs typeface="Times New Roman"/>
              </a:rPr>
              <a:t>U</a:t>
            </a:r>
            <a:r>
              <a:rPr sz="1300" spc="-95" dirty="0">
                <a:latin typeface="Times New Roman"/>
                <a:cs typeface="Times New Roman"/>
              </a:rPr>
              <a:t>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58561" y="6531304"/>
            <a:ext cx="88646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329" marR="5080" indent="-215265">
              <a:lnSpc>
                <a:spcPct val="101600"/>
              </a:lnSpc>
              <a:spcBef>
                <a:spcPts val="95"/>
              </a:spcBef>
            </a:pPr>
            <a:r>
              <a:rPr sz="1300" spc="-70" dirty="0">
                <a:latin typeface="Times New Roman"/>
                <a:cs typeface="Times New Roman"/>
              </a:rPr>
              <a:t>Ne</a:t>
            </a:r>
            <a:r>
              <a:rPr sz="1300" spc="-60" dirty="0">
                <a:latin typeface="Times New Roman"/>
                <a:cs typeface="Times New Roman"/>
              </a:rPr>
              <a:t>w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spc="-70" dirty="0">
                <a:latin typeface="Times New Roman"/>
                <a:cs typeface="Times New Roman"/>
              </a:rPr>
              <a:t>G</a:t>
            </a:r>
            <a:r>
              <a:rPr sz="1300" spc="10" dirty="0">
                <a:latin typeface="Times New Roman"/>
                <a:cs typeface="Times New Roman"/>
              </a:rPr>
              <a:t>r</a:t>
            </a:r>
            <a:r>
              <a:rPr sz="1300" spc="-90" dirty="0">
                <a:latin typeface="Times New Roman"/>
                <a:cs typeface="Times New Roman"/>
              </a:rPr>
              <a:t>a</a:t>
            </a:r>
            <a:r>
              <a:rPr sz="1300" spc="-65" dirty="0">
                <a:latin typeface="Times New Roman"/>
                <a:cs typeface="Times New Roman"/>
              </a:rPr>
              <a:t>p</a:t>
            </a:r>
            <a:r>
              <a:rPr sz="1300" spc="-75" dirty="0">
                <a:latin typeface="Times New Roman"/>
                <a:cs typeface="Times New Roman"/>
              </a:rPr>
              <a:t>h</a:t>
            </a:r>
            <a:r>
              <a:rPr sz="1300" spc="-60" dirty="0">
                <a:latin typeface="Times New Roman"/>
                <a:cs typeface="Times New Roman"/>
              </a:rPr>
              <a:t>i</a:t>
            </a:r>
            <a:r>
              <a:rPr sz="1300" spc="-80" dirty="0">
                <a:latin typeface="Times New Roman"/>
                <a:cs typeface="Times New Roman"/>
              </a:rPr>
              <a:t>c</a:t>
            </a:r>
            <a:r>
              <a:rPr sz="1300" spc="-75" dirty="0">
                <a:latin typeface="Times New Roman"/>
                <a:cs typeface="Times New Roman"/>
              </a:rPr>
              <a:t>s  System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94786" y="7038809"/>
            <a:ext cx="107569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7804">
              <a:lnSpc>
                <a:spcPct val="101600"/>
              </a:lnSpc>
              <a:spcBef>
                <a:spcPts val="95"/>
              </a:spcBef>
            </a:pPr>
            <a:r>
              <a:rPr sz="1300" spc="-204" dirty="0">
                <a:latin typeface="Times New Roman"/>
                <a:cs typeface="Times New Roman"/>
              </a:rPr>
              <a:t>T</a:t>
            </a:r>
            <a:r>
              <a:rPr sz="1300" spc="-90" dirty="0">
                <a:latin typeface="Times New Roman"/>
                <a:cs typeface="Times New Roman"/>
              </a:rPr>
              <a:t>a</a:t>
            </a:r>
            <a:r>
              <a:rPr sz="1300" spc="-60" dirty="0">
                <a:latin typeface="Times New Roman"/>
                <a:cs typeface="Times New Roman"/>
              </a:rPr>
              <a:t>l</a:t>
            </a:r>
            <a:r>
              <a:rPr sz="1300" spc="-45" dirty="0">
                <a:latin typeface="Times New Roman"/>
                <a:cs typeface="Times New Roman"/>
              </a:rPr>
              <a:t>l</a:t>
            </a:r>
            <a:r>
              <a:rPr sz="1300" spc="-10" dirty="0">
                <a:latin typeface="Times New Roman"/>
                <a:cs typeface="Times New Roman"/>
              </a:rPr>
              <a:t> </a:t>
            </a:r>
            <a:r>
              <a:rPr sz="1300" spc="-105" dirty="0">
                <a:latin typeface="Times New Roman"/>
                <a:cs typeface="Times New Roman"/>
              </a:rPr>
              <a:t>a</a:t>
            </a:r>
            <a:r>
              <a:rPr sz="1300" spc="40" dirty="0">
                <a:latin typeface="Times New Roman"/>
                <a:cs typeface="Times New Roman"/>
              </a:rPr>
              <a:t>r</a:t>
            </a:r>
            <a:r>
              <a:rPr sz="1300" spc="25" dirty="0">
                <a:latin typeface="Times New Roman"/>
                <a:cs typeface="Times New Roman"/>
              </a:rPr>
              <a:t>r</a:t>
            </a:r>
            <a:r>
              <a:rPr sz="1300" spc="-145" dirty="0">
                <a:latin typeface="Times New Roman"/>
                <a:cs typeface="Times New Roman"/>
              </a:rPr>
              <a:t>a</a:t>
            </a:r>
            <a:r>
              <a:rPr sz="1300" spc="-100" dirty="0">
                <a:latin typeface="Times New Roman"/>
                <a:cs typeface="Times New Roman"/>
              </a:rPr>
              <a:t>y</a:t>
            </a:r>
            <a:r>
              <a:rPr sz="1300" spc="-75" dirty="0">
                <a:latin typeface="Times New Roman"/>
                <a:cs typeface="Times New Roman"/>
              </a:rPr>
              <a:t>s  </a:t>
            </a:r>
            <a:r>
              <a:rPr sz="1300" spc="-80" dirty="0">
                <a:latin typeface="Times New Roman"/>
                <a:cs typeface="Times New Roman"/>
              </a:rPr>
              <a:t>c</a:t>
            </a:r>
            <a:r>
              <a:rPr sz="1300" spc="-105" dirty="0">
                <a:latin typeface="Times New Roman"/>
                <a:cs typeface="Times New Roman"/>
              </a:rPr>
              <a:t>a</a:t>
            </a:r>
            <a:r>
              <a:rPr sz="1300" spc="15" dirty="0">
                <a:latin typeface="Times New Roman"/>
                <a:cs typeface="Times New Roman"/>
              </a:rPr>
              <a:t>t</a:t>
            </a:r>
            <a:r>
              <a:rPr sz="1300" spc="-40" dirty="0">
                <a:latin typeface="Times New Roman"/>
                <a:cs typeface="Times New Roman"/>
              </a:rPr>
              <a:t>e</a:t>
            </a:r>
            <a:r>
              <a:rPr sz="1300" spc="-110" dirty="0">
                <a:latin typeface="Times New Roman"/>
                <a:cs typeface="Times New Roman"/>
              </a:rPr>
              <a:t>g</a:t>
            </a:r>
            <a:r>
              <a:rPr sz="1300" spc="-50" dirty="0">
                <a:latin typeface="Times New Roman"/>
                <a:cs typeface="Times New Roman"/>
              </a:rPr>
              <a:t>o</a:t>
            </a:r>
            <a:r>
              <a:rPr sz="1300" spc="40" dirty="0">
                <a:latin typeface="Times New Roman"/>
                <a:cs typeface="Times New Roman"/>
              </a:rPr>
              <a:t>r</a:t>
            </a:r>
            <a:r>
              <a:rPr sz="1300" spc="-60" dirty="0">
                <a:latin typeface="Times New Roman"/>
                <a:cs typeface="Times New Roman"/>
              </a:rPr>
              <a:t>i</a:t>
            </a:r>
            <a:r>
              <a:rPr sz="1300" spc="-80" dirty="0">
                <a:latin typeface="Times New Roman"/>
                <a:cs typeface="Times New Roman"/>
              </a:rPr>
              <a:t>c</a:t>
            </a:r>
            <a:r>
              <a:rPr sz="1300" spc="-90" dirty="0">
                <a:latin typeface="Times New Roman"/>
                <a:cs typeface="Times New Roman"/>
              </a:rPr>
              <a:t>a</a:t>
            </a:r>
            <a:r>
              <a:rPr sz="1300" spc="-45" dirty="0">
                <a:latin typeface="Times New Roman"/>
                <a:cs typeface="Times New Roman"/>
              </a:rPr>
              <a:t>l</a:t>
            </a:r>
            <a:r>
              <a:rPr sz="1300" spc="-10" dirty="0">
                <a:latin typeface="Times New Roman"/>
                <a:cs typeface="Times New Roman"/>
              </a:rPr>
              <a:t> </a:t>
            </a:r>
            <a:r>
              <a:rPr sz="1300" spc="-105" dirty="0">
                <a:latin typeface="Times New Roman"/>
                <a:cs typeface="Times New Roman"/>
              </a:rPr>
              <a:t>a</a:t>
            </a:r>
            <a:r>
              <a:rPr sz="1300" spc="40" dirty="0">
                <a:latin typeface="Times New Roman"/>
                <a:cs typeface="Times New Roman"/>
              </a:rPr>
              <a:t>r</a:t>
            </a:r>
            <a:r>
              <a:rPr sz="1300" spc="25" dirty="0">
                <a:latin typeface="Times New Roman"/>
                <a:cs typeface="Times New Roman"/>
              </a:rPr>
              <a:t>r</a:t>
            </a:r>
            <a:r>
              <a:rPr sz="1300" spc="-145" dirty="0">
                <a:latin typeface="Times New Roman"/>
                <a:cs typeface="Times New Roman"/>
              </a:rPr>
              <a:t>a</a:t>
            </a:r>
            <a:r>
              <a:rPr sz="1300" spc="-100" dirty="0">
                <a:latin typeface="Times New Roman"/>
                <a:cs typeface="Times New Roman"/>
              </a:rPr>
              <a:t>y</a:t>
            </a:r>
            <a:r>
              <a:rPr sz="1300" spc="-95" dirty="0">
                <a:latin typeface="Times New Roman"/>
                <a:cs typeface="Times New Roman"/>
              </a:rPr>
              <a:t>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43079" y="6846806"/>
            <a:ext cx="7035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35" dirty="0">
                <a:latin typeface="Times New Roman"/>
                <a:cs typeface="Times New Roman"/>
              </a:rPr>
              <a:t>L</a:t>
            </a:r>
            <a:r>
              <a:rPr sz="1300" spc="-60" dirty="0">
                <a:latin typeface="Times New Roman"/>
                <a:cs typeface="Times New Roman"/>
              </a:rPr>
              <a:t>i</a:t>
            </a:r>
            <a:r>
              <a:rPr sz="1300" spc="-125" dirty="0">
                <a:latin typeface="Times New Roman"/>
                <a:cs typeface="Times New Roman"/>
              </a:rPr>
              <a:t>v</a:t>
            </a:r>
            <a:r>
              <a:rPr sz="1300" spc="-45" dirty="0">
                <a:latin typeface="Times New Roman"/>
                <a:cs typeface="Times New Roman"/>
              </a:rPr>
              <a:t>e</a:t>
            </a:r>
            <a:r>
              <a:rPr sz="1300" spc="-30" dirty="0">
                <a:latin typeface="Times New Roman"/>
                <a:cs typeface="Times New Roman"/>
              </a:rPr>
              <a:t> </a:t>
            </a:r>
            <a:r>
              <a:rPr sz="1300" spc="-125" dirty="0">
                <a:latin typeface="Times New Roman"/>
                <a:cs typeface="Times New Roman"/>
              </a:rPr>
              <a:t>E</a:t>
            </a:r>
            <a:r>
              <a:rPr sz="1300" spc="-50" dirty="0">
                <a:latin typeface="Times New Roman"/>
                <a:cs typeface="Times New Roman"/>
              </a:rPr>
              <a:t>d</a:t>
            </a:r>
            <a:r>
              <a:rPr sz="1300" spc="-75" dirty="0">
                <a:latin typeface="Times New Roman"/>
                <a:cs typeface="Times New Roman"/>
              </a:rPr>
              <a:t>i</a:t>
            </a:r>
            <a:r>
              <a:rPr sz="1300" spc="30" dirty="0">
                <a:latin typeface="Times New Roman"/>
                <a:cs typeface="Times New Roman"/>
              </a:rPr>
              <a:t>t</a:t>
            </a:r>
            <a:r>
              <a:rPr sz="1300" spc="-65" dirty="0">
                <a:latin typeface="Times New Roman"/>
                <a:cs typeface="Times New Roman"/>
              </a:rPr>
              <a:t>o</a:t>
            </a:r>
            <a:r>
              <a:rPr sz="1300" spc="20" dirty="0">
                <a:latin typeface="Times New Roman"/>
                <a:cs typeface="Times New Roman"/>
              </a:rPr>
              <a:t>r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88077" y="4114339"/>
            <a:ext cx="74549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1" spc="-110" dirty="0">
                <a:solidFill>
                  <a:srgbClr val="72FB79"/>
                </a:solidFill>
                <a:latin typeface="Times New Roman"/>
                <a:cs typeface="Times New Roman"/>
              </a:rPr>
              <a:t>200</a:t>
            </a:r>
            <a:r>
              <a:rPr sz="3050" b="1" spc="-114" dirty="0">
                <a:solidFill>
                  <a:srgbClr val="72FB79"/>
                </a:solidFill>
                <a:latin typeface="Times New Roman"/>
                <a:cs typeface="Times New Roman"/>
              </a:rPr>
              <a:t>4</a:t>
            </a:r>
            <a:endParaRPr sz="3050">
              <a:latin typeface="Times New Roman"/>
              <a:cs typeface="Times New Roman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2874264"/>
            <a:ext cx="2014728" cy="125882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836" y="4645152"/>
            <a:ext cx="2049779" cy="27432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2155" y="2848356"/>
            <a:ext cx="3352800" cy="194157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57771" y="600456"/>
            <a:ext cx="2901696" cy="216407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06980" y="879347"/>
            <a:ext cx="1616963" cy="3459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240" y="147409"/>
            <a:ext cx="63595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10" dirty="0"/>
              <a:t>Una </a:t>
            </a:r>
            <a:r>
              <a:rPr sz="3950" spc="-25" dirty="0"/>
              <a:t>breve</a:t>
            </a:r>
            <a:r>
              <a:rPr sz="3950" spc="-15" dirty="0"/>
              <a:t> </a:t>
            </a:r>
            <a:r>
              <a:rPr sz="3950" spc="-35" dirty="0"/>
              <a:t>historia</a:t>
            </a:r>
            <a:r>
              <a:rPr sz="3950" spc="-10" dirty="0"/>
              <a:t> </a:t>
            </a:r>
            <a:r>
              <a:rPr sz="3950" dirty="0"/>
              <a:t>de</a:t>
            </a:r>
            <a:r>
              <a:rPr sz="3950" spc="-15" dirty="0"/>
              <a:t> </a:t>
            </a:r>
            <a:r>
              <a:rPr sz="3950" spc="-130" dirty="0"/>
              <a:t>MATLAB</a:t>
            </a:r>
            <a:endParaRPr sz="39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075" y="1193291"/>
            <a:ext cx="2662427" cy="16642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5596" y="1126236"/>
            <a:ext cx="1799843" cy="24079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1647" y="4334255"/>
            <a:ext cx="5193791" cy="300837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286500" y="350579"/>
            <a:ext cx="3158490" cy="7251700"/>
            <a:chOff x="6286500" y="350579"/>
            <a:chExt cx="3158490" cy="725170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7854" y="350579"/>
              <a:ext cx="2377017" cy="20268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4344" y="609600"/>
              <a:ext cx="1612391" cy="3444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500" y="2371344"/>
              <a:ext cx="3099816" cy="52303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860" y="570912"/>
            <a:ext cx="45866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Cursos</a:t>
            </a:r>
            <a:r>
              <a:rPr spc="-95" dirty="0"/>
              <a:t> </a:t>
            </a:r>
            <a:r>
              <a:rPr spc="-30" dirty="0"/>
              <a:t>the</a:t>
            </a:r>
            <a:r>
              <a:rPr spc="-40" dirty="0"/>
              <a:t> </a:t>
            </a:r>
            <a:r>
              <a:rPr spc="-150" dirty="0"/>
              <a:t>MATLAB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343" y="1187195"/>
            <a:ext cx="9243059" cy="58018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860" y="570912"/>
            <a:ext cx="39433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MATLAB</a:t>
            </a:r>
            <a:r>
              <a:rPr spc="-125" dirty="0"/>
              <a:t> </a:t>
            </a:r>
            <a:r>
              <a:rPr spc="-70" dirty="0"/>
              <a:t>Onramp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440" y="1398927"/>
            <a:ext cx="9443668" cy="9024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815" y="2455164"/>
            <a:ext cx="4148327" cy="49209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6152" y="2455164"/>
            <a:ext cx="4288535" cy="49209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B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720</Words>
  <Application>Microsoft Office PowerPoint</Application>
  <PresentationFormat>Personalizado</PresentationFormat>
  <Paragraphs>106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 MT</vt:lpstr>
      <vt:lpstr>Calibri</vt:lpstr>
      <vt:lpstr>Franklin Gothic Medium</vt:lpstr>
      <vt:lpstr>Times New Roman</vt:lpstr>
      <vt:lpstr>Office Theme</vt:lpstr>
      <vt:lpstr> MATLAB Onramp</vt:lpstr>
      <vt:lpstr>Presentación de PowerPoint</vt:lpstr>
      <vt:lpstr>Mathworks</vt:lpstr>
      <vt:lpstr>Presentación de PowerPoint</vt:lpstr>
      <vt:lpstr>Presentación de PowerPoint</vt:lpstr>
      <vt:lpstr>Una breve historia de MATLAB</vt:lpstr>
      <vt:lpstr>Una breve historia de MATLAB</vt:lpstr>
      <vt:lpstr>Cursos the MATLAB</vt:lpstr>
      <vt:lpstr>MATLAB Onramp</vt:lpstr>
      <vt:lpstr>MATLAB Onramp</vt:lpstr>
      <vt:lpstr>Variables en MATLAB</vt:lpstr>
      <vt:lpstr>Vectores Fila</vt:lpstr>
      <vt:lpstr>Vectores Columna y matrices</vt:lpstr>
      <vt:lpstr>Posición de las unidades en MATLAB</vt:lpstr>
      <vt:lpstr>Algunas funciones en MATLAB</vt:lpstr>
      <vt:lpstr>Operaciones algebraicas con matrices</vt:lpstr>
      <vt:lpstr>Operaciones algebraicas con matrices</vt:lpstr>
      <vt:lpstr>Operaciones elemento a elemento</vt:lpstr>
      <vt:lpstr>Operaciones Vectoriales</vt:lpstr>
      <vt:lpstr>Expresiones simbólicas y cadena de  caracteres</vt:lpstr>
      <vt:lpstr>Expresiones simbólicas y cadena de  caracteres</vt:lpstr>
      <vt:lpstr>Polinomios</vt:lpstr>
      <vt:lpstr>Gráficos en MATLAB</vt:lpstr>
      <vt:lpstr>Gráficos en MATLAB</vt:lpstr>
      <vt:lpstr>Gráficos en MATLAB</vt:lpstr>
      <vt:lpstr>Gráficos en 3D MATLAB Función plot3(a,b,c): Grafico  cartesiano de a vs b vs c.Todos los  vectores deben tener las mismas  dimensiones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LB-Introduccion a MATLAB pptx.pptx</dc:title>
  <dc:creator>ariel.guerrero</dc:creator>
  <cp:lastModifiedBy>Gregorio Ariel Guerrero Moral</cp:lastModifiedBy>
  <cp:revision>1</cp:revision>
  <dcterms:created xsi:type="dcterms:W3CDTF">2024-03-07T17:22:48Z</dcterms:created>
  <dcterms:modified xsi:type="dcterms:W3CDTF">2024-03-07T17:26:32Z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2023-03-20T00:00:00Z</vt:filetime>
  </property>
  <property fmtid="{D5CDD505-2E9C-101B-9397-08002B2CF9AE}" pid="3" name="LastSaved">
    <vt:filetime>2024-03-07T00:00:00Z</vt:filetime>
  </property>
</Properties>
</file>